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8" r:id="rId5"/>
    <p:sldId id="260" r:id="rId6"/>
    <p:sldId id="259" r:id="rId7"/>
    <p:sldId id="261" r:id="rId8"/>
    <p:sldId id="262" r:id="rId9"/>
    <p:sldId id="263" r:id="rId10"/>
    <p:sldId id="264" r:id="rId11"/>
    <p:sldId id="269" r:id="rId12"/>
    <p:sldId id="270" r:id="rId13"/>
    <p:sldId id="271" r:id="rId14"/>
    <p:sldId id="267" r:id="rId15"/>
    <p:sldId id="268"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BF503E8-2428-4562-97B0-FB1B9516C395}">
          <p14:sldIdLst>
            <p14:sldId id="258"/>
            <p14:sldId id="260"/>
            <p14:sldId id="259"/>
            <p14:sldId id="261"/>
            <p14:sldId id="262"/>
            <p14:sldId id="263"/>
            <p14:sldId id="264"/>
            <p14:sldId id="269"/>
            <p14:sldId id="270"/>
            <p14:sldId id="271"/>
            <p14:sldId id="267"/>
            <p14:sldId id="268"/>
            <p14:sldId id="266"/>
          </p14:sldIdLst>
        </p14:section>
      </p14:sectionLst>
    </p:ext>
    <p:ext uri="{EFAFB233-063F-42B5-8137-9DF3F51BA10A}">
      <p15:sldGuideLst xmlns:p15="http://schemas.microsoft.com/office/powerpoint/2012/main">
        <p15:guide id="1" orient="horz" pos="150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7489"/>
    <a:srgbClr val="12A8B2"/>
    <a:srgbClr val="F6C808"/>
    <a:srgbClr val="AFA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2" autoAdjust="0"/>
  </p:normalViewPr>
  <p:slideViewPr>
    <p:cSldViewPr snapToGrid="0" showGuides="1">
      <p:cViewPr varScale="1">
        <p:scale>
          <a:sx n="106" d="100"/>
          <a:sy n="106" d="100"/>
        </p:scale>
        <p:origin x="792" y="96"/>
      </p:cViewPr>
      <p:guideLst>
        <p:guide orient="horz" pos="1502"/>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Bouzaid- Cambridge Chamber" userId="d6ac303b-78e6-4f77-a20d-5414cda9134e" providerId="ADAL" clId="{7211DD60-F605-4DCE-92BE-23F3D1109425}"/>
    <pc:docChg chg="modSld">
      <pc:chgData name="Kelly Bouzaid- Cambridge Chamber" userId="d6ac303b-78e6-4f77-a20d-5414cda9134e" providerId="ADAL" clId="{7211DD60-F605-4DCE-92BE-23F3D1109425}" dt="2022-04-13T23:44:41.570" v="2" actId="6549"/>
      <pc:docMkLst>
        <pc:docMk/>
      </pc:docMkLst>
      <pc:sldChg chg="modNotesTx">
        <pc:chgData name="Kelly Bouzaid- Cambridge Chamber" userId="d6ac303b-78e6-4f77-a20d-5414cda9134e" providerId="ADAL" clId="{7211DD60-F605-4DCE-92BE-23F3D1109425}" dt="2022-04-13T23:44:35.854" v="0" actId="6549"/>
        <pc:sldMkLst>
          <pc:docMk/>
          <pc:sldMk cId="1166336606" sldId="269"/>
        </pc:sldMkLst>
      </pc:sldChg>
      <pc:sldChg chg="modNotesTx">
        <pc:chgData name="Kelly Bouzaid- Cambridge Chamber" userId="d6ac303b-78e6-4f77-a20d-5414cda9134e" providerId="ADAL" clId="{7211DD60-F605-4DCE-92BE-23F3D1109425}" dt="2022-04-13T23:44:39.098" v="1" actId="6549"/>
        <pc:sldMkLst>
          <pc:docMk/>
          <pc:sldMk cId="743501444" sldId="270"/>
        </pc:sldMkLst>
      </pc:sldChg>
      <pc:sldChg chg="modNotesTx">
        <pc:chgData name="Kelly Bouzaid- Cambridge Chamber" userId="d6ac303b-78e6-4f77-a20d-5414cda9134e" providerId="ADAL" clId="{7211DD60-F605-4DCE-92BE-23F3D1109425}" dt="2022-04-13T23:44:41.570" v="2" actId="6549"/>
        <pc:sldMkLst>
          <pc:docMk/>
          <pc:sldMk cId="2266267901"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A5E06E-5D4C-4355-9437-C81A52E84CA7}" type="datetimeFigureOut">
              <a:rPr lang="en-US" smtClean="0"/>
              <a:t>4/14/2022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894B3D-F856-4202-B3B2-1F97138D24A2}" type="slidenum">
              <a:rPr lang="en-US" smtClean="0"/>
              <a:t>‹#›</a:t>
            </a:fld>
            <a:endParaRPr lang="en-US"/>
          </a:p>
        </p:txBody>
      </p:sp>
    </p:spTree>
    <p:extLst>
      <p:ext uri="{BB962C8B-B14F-4D97-AF65-F5344CB8AC3E}">
        <p14:creationId xmlns:p14="http://schemas.microsoft.com/office/powerpoint/2010/main" val="788653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894B3D-F856-4202-B3B2-1F97138D24A2}" type="slidenum">
              <a:rPr lang="en-US" smtClean="0"/>
              <a:t>8</a:t>
            </a:fld>
            <a:endParaRPr lang="en-US"/>
          </a:p>
        </p:txBody>
      </p:sp>
    </p:spTree>
    <p:extLst>
      <p:ext uri="{BB962C8B-B14F-4D97-AF65-F5344CB8AC3E}">
        <p14:creationId xmlns:p14="http://schemas.microsoft.com/office/powerpoint/2010/main" val="971495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894B3D-F856-4202-B3B2-1F97138D24A2}" type="slidenum">
              <a:rPr lang="en-US" smtClean="0"/>
              <a:t>9</a:t>
            </a:fld>
            <a:endParaRPr lang="en-US"/>
          </a:p>
        </p:txBody>
      </p:sp>
    </p:spTree>
    <p:extLst>
      <p:ext uri="{BB962C8B-B14F-4D97-AF65-F5344CB8AC3E}">
        <p14:creationId xmlns:p14="http://schemas.microsoft.com/office/powerpoint/2010/main" val="1097444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894B3D-F856-4202-B3B2-1F97138D24A2}" type="slidenum">
              <a:rPr lang="en-US" smtClean="0"/>
              <a:t>10</a:t>
            </a:fld>
            <a:endParaRPr lang="en-US"/>
          </a:p>
        </p:txBody>
      </p:sp>
    </p:spTree>
    <p:extLst>
      <p:ext uri="{BB962C8B-B14F-4D97-AF65-F5344CB8AC3E}">
        <p14:creationId xmlns:p14="http://schemas.microsoft.com/office/powerpoint/2010/main" val="411236726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s://becagroup.sharepoint.com/SAM/MarketProfile/Documents/Templates/Maps%20and%20Flags.pptx" TargetMode="External"/><Relationship Id="rId3" Type="http://schemas.openxmlformats.org/officeDocument/2006/relationships/hyperlink" Target="https://becagroup.sharepoint.com/SAM/MarketProfile/Documents/Templates/Tables.pptx" TargetMode="External"/><Relationship Id="rId7" Type="http://schemas.openxmlformats.org/officeDocument/2006/relationships/hyperlink" Target="https://becagroup.sharepoint.com/SAM/MarketProfile/Documents/Templates/Shapes.pptx" TargetMode="External"/><Relationship Id="rId2" Type="http://schemas.openxmlformats.org/officeDocument/2006/relationships/hyperlink" Target="https://becagroup.sharepoint.com/SAM/MarketProfile/Documents/Templates/Conceptual%20Charts.pptx" TargetMode="External"/><Relationship Id="rId1" Type="http://schemas.openxmlformats.org/officeDocument/2006/relationships/slideMaster" Target="../slideMasters/slideMaster1.xml"/><Relationship Id="rId6" Type="http://schemas.openxmlformats.org/officeDocument/2006/relationships/hyperlink" Target="https://becagroup.sharepoint.com/SAM/MarketProfile/Documents/Templates/Icons%20Teal.pptx" TargetMode="External"/><Relationship Id="rId11" Type="http://schemas.openxmlformats.org/officeDocument/2006/relationships/image" Target="../media/image2.png"/><Relationship Id="rId5" Type="http://schemas.openxmlformats.org/officeDocument/2006/relationships/hyperlink" Target="https://becagroup.sharepoint.com/SAM/MarketProfile/Documents/Templates/Icons%20Blue.pptx" TargetMode="External"/><Relationship Id="rId10" Type="http://schemas.openxmlformats.org/officeDocument/2006/relationships/hyperlink" Target="file:///\\beca.net\projects\140\1400000\4000000\Generic%20PPT%20Photography" TargetMode="External"/><Relationship Id="rId4" Type="http://schemas.openxmlformats.org/officeDocument/2006/relationships/hyperlink" Target="https://becagroup.sharepoint.com/SAM/MarketProfile/Documents/Templates/Graphic%20elements.pptx" TargetMode="External"/><Relationship Id="rId9" Type="http://schemas.openxmlformats.org/officeDocument/2006/relationships/hyperlink" Target="https://becagroup.sharepoint.com/SAM/MarketProfile/Documents/Templates/Structured%20Text.pptx"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hyperlink" Target="http://www.beca.com/"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s://www.youtube.com/user/TheBecaGroup" TargetMode="External"/><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hyperlink" Target="https://www.facebook.com/BecaGroup/" TargetMode="External"/><Relationship Id="rId1" Type="http://schemas.openxmlformats.org/officeDocument/2006/relationships/slideMaster" Target="../slideMasters/slideMaster1.xml"/><Relationship Id="rId6" Type="http://schemas.openxmlformats.org/officeDocument/2006/relationships/hyperlink" Target="https://twitter.com/BecaGroup?ref_src=twsrc%5egoogle|twcamp%5eserp|twgr%5eauthor" TargetMode="External"/><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hyperlink" Target="https://www.linkedin.com/company-beta/162676?pathWildcard=162676" TargetMode="External"/><Relationship Id="rId9"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beca.com/" TargetMode="External"/><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w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hyperlink" Target="http://www.beca.com/" TargetMode="External"/><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WERPOINT TOOLKIT">
    <p:spTree>
      <p:nvGrpSpPr>
        <p:cNvPr id="1" name=""/>
        <p:cNvGrpSpPr/>
        <p:nvPr/>
      </p:nvGrpSpPr>
      <p:grpSpPr>
        <a:xfrm>
          <a:off x="0" y="0"/>
          <a:ext cx="0" cy="0"/>
          <a:chOff x="0" y="0"/>
          <a:chExt cx="0" cy="0"/>
        </a:xfrm>
      </p:grpSpPr>
      <p:sp>
        <p:nvSpPr>
          <p:cNvPr id="3" name="TextBox 2"/>
          <p:cNvSpPr txBox="1"/>
          <p:nvPr userDrawn="1"/>
        </p:nvSpPr>
        <p:spPr>
          <a:xfrm>
            <a:off x="451104" y="186703"/>
            <a:ext cx="6071616" cy="369332"/>
          </a:xfrm>
          <a:prstGeom prst="rect">
            <a:avLst/>
          </a:prstGeom>
          <a:noFill/>
        </p:spPr>
        <p:txBody>
          <a:bodyPr wrap="square" rtlCol="0">
            <a:spAutoFit/>
          </a:bodyPr>
          <a:lstStyle/>
          <a:p>
            <a:r>
              <a:rPr lang="en-NZ" dirty="0"/>
              <a:t>Beca</a:t>
            </a:r>
            <a:r>
              <a:rPr lang="en-NZ" baseline="0" dirty="0"/>
              <a:t> PowerPoint toolkit</a:t>
            </a:r>
            <a:endParaRPr lang="en-NZ" dirty="0"/>
          </a:p>
        </p:txBody>
      </p:sp>
      <p:sp>
        <p:nvSpPr>
          <p:cNvPr id="10" name="Rectangle 9"/>
          <p:cNvSpPr/>
          <p:nvPr userDrawn="1"/>
        </p:nvSpPr>
        <p:spPr>
          <a:xfrm>
            <a:off x="6990805" y="664085"/>
            <a:ext cx="4968240" cy="249299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1200" dirty="0"/>
              <a:t>Please click on the following links (</a:t>
            </a:r>
            <a:r>
              <a:rPr lang="en-NZ" sz="1200" b="1" dirty="0"/>
              <a:t>you must be in Reading View to click</a:t>
            </a:r>
            <a:r>
              <a:rPr lang="en-NZ" sz="1200" dirty="0"/>
              <a:t>) to access PowerPoint files with some great design artefacts, just cut and paste into your document:</a:t>
            </a:r>
          </a:p>
          <a:p>
            <a:r>
              <a:rPr lang="en-NZ" sz="1200" dirty="0"/>
              <a:t> </a:t>
            </a:r>
          </a:p>
          <a:p>
            <a:r>
              <a:rPr lang="en-NZ" sz="1200" dirty="0">
                <a:hlinkClick r:id="rId2"/>
              </a:rPr>
              <a:t>Conceptual charts</a:t>
            </a:r>
            <a:endParaRPr lang="en-NZ" sz="1200" dirty="0"/>
          </a:p>
          <a:p>
            <a:r>
              <a:rPr lang="en-NZ" sz="1200" dirty="0">
                <a:hlinkClick r:id="rId3"/>
              </a:rPr>
              <a:t>Tables</a:t>
            </a:r>
            <a:endParaRPr lang="en-NZ" sz="1200" dirty="0"/>
          </a:p>
          <a:p>
            <a:r>
              <a:rPr lang="en-NZ" sz="1200" dirty="0">
                <a:hlinkClick r:id="rId4"/>
              </a:rPr>
              <a:t>Graphic</a:t>
            </a:r>
            <a:r>
              <a:rPr lang="en-NZ" sz="1200" baseline="0" dirty="0">
                <a:hlinkClick r:id="rId4"/>
              </a:rPr>
              <a:t> elements</a:t>
            </a:r>
            <a:endParaRPr lang="en-NZ" sz="1200" baseline="0" dirty="0"/>
          </a:p>
          <a:p>
            <a:r>
              <a:rPr lang="en-NZ" sz="1200" baseline="0" dirty="0">
                <a:hlinkClick r:id="rId5"/>
              </a:rPr>
              <a:t>Blue Icons</a:t>
            </a:r>
            <a:endParaRPr lang="en-NZ" sz="1200" baseline="0" dirty="0"/>
          </a:p>
          <a:p>
            <a:r>
              <a:rPr lang="en-NZ" sz="1200" baseline="0" dirty="0">
                <a:hlinkClick r:id="rId6"/>
              </a:rPr>
              <a:t>Teal Icons</a:t>
            </a:r>
            <a:endParaRPr lang="en-NZ" sz="1200" baseline="0" dirty="0"/>
          </a:p>
          <a:p>
            <a:r>
              <a:rPr lang="en-NZ" sz="1200" baseline="0" dirty="0">
                <a:hlinkClick r:id="rId7"/>
              </a:rPr>
              <a:t>Shapes</a:t>
            </a:r>
            <a:endParaRPr lang="en-NZ" sz="1200" baseline="0" dirty="0"/>
          </a:p>
          <a:p>
            <a:r>
              <a:rPr lang="en-NZ" sz="1200" baseline="0" dirty="0">
                <a:hlinkClick r:id="rId8"/>
              </a:rPr>
              <a:t>Maps and Flags</a:t>
            </a:r>
            <a:endParaRPr lang="en-NZ" sz="1200" baseline="0" dirty="0"/>
          </a:p>
          <a:p>
            <a:r>
              <a:rPr lang="en-NZ" sz="1200" baseline="0" dirty="0">
                <a:hlinkClick r:id="rId9"/>
              </a:rPr>
              <a:t>Structured Text</a:t>
            </a:r>
            <a:endParaRPr lang="en-NZ" sz="1200" dirty="0"/>
          </a:p>
          <a:p>
            <a:r>
              <a:rPr lang="en-NZ" sz="1200" dirty="0">
                <a:hlinkClick r:id="rId10" action="ppaction://hlinkfile"/>
              </a:rPr>
              <a:t>Photography</a:t>
            </a:r>
            <a:endParaRPr lang="en-NZ" sz="1200" dirty="0"/>
          </a:p>
        </p:txBody>
      </p:sp>
      <p:sp>
        <p:nvSpPr>
          <p:cNvPr id="11" name="Rectangle 10"/>
          <p:cNvSpPr/>
          <p:nvPr userDrawn="1"/>
        </p:nvSpPr>
        <p:spPr>
          <a:xfrm>
            <a:off x="6990805" y="3267878"/>
            <a:ext cx="4968240" cy="224676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NZ" sz="1200" b="1" dirty="0"/>
              <a:t>To add</a:t>
            </a:r>
            <a:r>
              <a:rPr lang="en-NZ" sz="1200" b="1" baseline="0" dirty="0"/>
              <a:t> a new slide </a:t>
            </a:r>
            <a:r>
              <a:rPr lang="en-NZ" sz="1200" baseline="0" dirty="0"/>
              <a:t>to your presentation, from the Home Ribbon click the small arrow on ‘New Slide’ and choose from the options available. </a:t>
            </a:r>
          </a:p>
          <a:p>
            <a:pPr>
              <a:spcAft>
                <a:spcPts val="600"/>
              </a:spcAft>
            </a:pPr>
            <a:r>
              <a:rPr lang="en-NZ" sz="1200" b="1" baseline="0" dirty="0"/>
              <a:t>To change the layout </a:t>
            </a:r>
            <a:r>
              <a:rPr lang="en-NZ" sz="1200" baseline="0" dirty="0"/>
              <a:t>of the present slide click the small arrow on ‘Layout’ and choose from the options available.</a:t>
            </a:r>
          </a:p>
          <a:p>
            <a:pPr>
              <a:spcAft>
                <a:spcPts val="600"/>
              </a:spcAft>
            </a:pPr>
            <a:r>
              <a:rPr lang="en-NZ" sz="1200" baseline="0" dirty="0"/>
              <a:t>You may delete this slide from your presentation once complete (it is also available on the Home Ribbon Layout button.</a:t>
            </a:r>
          </a:p>
          <a:p>
            <a:pPr>
              <a:spcAft>
                <a:spcPts val="600"/>
              </a:spcAft>
            </a:pPr>
            <a:endParaRPr lang="en-NZ" sz="1200" baseline="0" dirty="0"/>
          </a:p>
          <a:p>
            <a:pPr>
              <a:spcAft>
                <a:spcPts val="600"/>
              </a:spcAft>
            </a:pPr>
            <a:r>
              <a:rPr lang="en-NZ" sz="1200" b="1" baseline="0" dirty="0"/>
              <a:t>If you have a client logo to insert in your presentation. Place it to the left of the Beca logo ensuring you leave a clear space of at least the height of the Beca logo.</a:t>
            </a:r>
            <a:endParaRPr lang="en-NZ" sz="1200" b="1" dirty="0"/>
          </a:p>
        </p:txBody>
      </p:sp>
      <p:sp>
        <p:nvSpPr>
          <p:cNvPr id="9" name="Rectangle 8">
            <a:extLst>
              <a:ext uri="{FF2B5EF4-FFF2-40B4-BE49-F238E27FC236}">
                <a16:creationId xmlns:a16="http://schemas.microsoft.com/office/drawing/2014/main" id="{3CB695CB-5456-453C-9205-B32B99B10044}"/>
              </a:ext>
            </a:extLst>
          </p:cNvPr>
          <p:cNvSpPr/>
          <p:nvPr userDrawn="1"/>
        </p:nvSpPr>
        <p:spPr>
          <a:xfrm>
            <a:off x="451104" y="775318"/>
            <a:ext cx="6096000" cy="2693045"/>
          </a:xfrm>
          <a:prstGeom prst="rect">
            <a:avLst/>
          </a:prstGeom>
        </p:spPr>
        <p:txBody>
          <a:bodyPr>
            <a:spAutoFit/>
          </a:bodyPr>
          <a:lstStyle/>
          <a:p>
            <a:pPr>
              <a:spcAft>
                <a:spcPts val="600"/>
              </a:spcAft>
            </a:pPr>
            <a:r>
              <a:rPr lang="en-NZ" sz="1200" dirty="0"/>
              <a:t>Welcome to the Beca PowerPoint templates. </a:t>
            </a:r>
          </a:p>
          <a:p>
            <a:pPr>
              <a:spcAft>
                <a:spcPts val="600"/>
              </a:spcAft>
            </a:pPr>
            <a:r>
              <a:rPr lang="en-NZ" sz="1200" dirty="0"/>
              <a:t>As well as the template options, we have developed a set of tools to support you in creating the best on-brand Beca PowerPoint possible. </a:t>
            </a:r>
          </a:p>
          <a:p>
            <a:pPr>
              <a:spcAft>
                <a:spcPts val="600"/>
              </a:spcAft>
            </a:pPr>
            <a:r>
              <a:rPr lang="en-NZ" sz="1200" dirty="0"/>
              <a:t>The Beca theme colours and fonts have been added to this presentation and are also available in the Beca proposal and report templates.</a:t>
            </a:r>
          </a:p>
          <a:p>
            <a:pPr marL="0" marR="0" lvl="0" indent="0" algn="l" defTabSz="914400" rtl="0" eaLnBrk="0" fontAlgn="base" latinLnBrk="0" hangingPunct="0">
              <a:lnSpc>
                <a:spcPct val="100000"/>
              </a:lnSpc>
              <a:spcBef>
                <a:spcPct val="0"/>
              </a:spcBef>
              <a:spcAft>
                <a:spcPts val="600"/>
              </a:spcAft>
              <a:buClrTx/>
              <a:buSzTx/>
              <a:buFontTx/>
              <a:buNone/>
              <a:tabLst/>
            </a:pPr>
            <a:r>
              <a:rPr kumimoji="0" lang="en-NZ" altLang="en-US" sz="1200" b="0" i="0" u="none" strike="noStrike" cap="none" normalizeH="0" baseline="0" dirty="0">
                <a:ln>
                  <a:noFill/>
                </a:ln>
                <a:solidFill>
                  <a:srgbClr val="2A2A2A"/>
                </a:solidFill>
                <a:effectLst/>
                <a:latin typeface="Segoe UI" panose="020B0502040204020203" pitchFamily="34" charset="0"/>
                <a:ea typeface="Calibri" panose="020F0502020204030204" pitchFamily="34" charset="0"/>
                <a:cs typeface="Segoe UI" panose="020B0502040204020203" pitchFamily="34" charset="0"/>
              </a:rPr>
              <a:t>A theme is a unified set of design elements and colour schemes that you apply to pages to give them a consistent and attractive appearance. A theme affects all aspects of a document’s appearance including fonts and colours. The themes are available in Word, PowerPoint, and Excel.</a:t>
            </a:r>
          </a:p>
          <a:p>
            <a:pPr marL="0" marR="0" lvl="0" indent="0" algn="l" defTabSz="914400" rtl="0" eaLnBrk="0" fontAlgn="base" latinLnBrk="0" hangingPunct="0">
              <a:lnSpc>
                <a:spcPct val="100000"/>
              </a:lnSpc>
              <a:spcBef>
                <a:spcPct val="0"/>
              </a:spcBef>
              <a:spcAft>
                <a:spcPts val="600"/>
              </a:spcAft>
              <a:buClrTx/>
              <a:buSzTx/>
              <a:buFontTx/>
              <a:buNone/>
              <a:tabLst/>
            </a:pPr>
            <a:r>
              <a:rPr lang="en-NZ" altLang="en-US" sz="1200" dirty="0">
                <a:solidFill>
                  <a:srgbClr val="2A2A2A"/>
                </a:solidFill>
                <a:latin typeface="Segoe UI" panose="020B0502040204020203" pitchFamily="34" charset="0"/>
                <a:ea typeface="Calibri" panose="020F0502020204030204" pitchFamily="34" charset="0"/>
                <a:cs typeface="Segoe UI" panose="020B0502040204020203" pitchFamily="34" charset="0"/>
              </a:rPr>
              <a:t>You shouldn’t need to do anything. The themes are already attached and all the colours and fonts in the template are part of the Beca brand. </a:t>
            </a:r>
            <a:endParaRPr kumimoji="0" lang="en-NZ" altLang="en-US" sz="1200" b="0" i="0" u="none" strike="noStrike" cap="none" normalizeH="0" baseline="0" dirty="0">
              <a:ln>
                <a:noFill/>
              </a:ln>
              <a:solidFill>
                <a:srgbClr val="2A2A2A"/>
              </a:solidFill>
              <a:effectLst/>
              <a:latin typeface="Segoe UI" panose="020B0502040204020203" pitchFamily="34" charset="0"/>
              <a:ea typeface="Calibri" panose="020F0502020204030204"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1200" b="0" i="0" u="none" strike="noStrike" cap="none" normalizeH="0" baseline="0" dirty="0">
              <a:ln>
                <a:noFill/>
              </a:ln>
              <a:solidFill>
                <a:srgbClr val="2A2A2A"/>
              </a:solidFill>
              <a:effectLst/>
              <a:latin typeface="Segoe UI" panose="020B0502040204020203" pitchFamily="34" charset="0"/>
              <a:ea typeface="Calibri" panose="020F0502020204030204" pitchFamily="34" charset="0"/>
              <a:cs typeface="Segoe UI" panose="020B0502040204020203" pitchFamily="34" charset="0"/>
            </a:endParaRPr>
          </a:p>
        </p:txBody>
      </p:sp>
      <p:pic>
        <p:nvPicPr>
          <p:cNvPr id="12" name="Picture 11">
            <a:extLst>
              <a:ext uri="{FF2B5EF4-FFF2-40B4-BE49-F238E27FC236}">
                <a16:creationId xmlns:a16="http://schemas.microsoft.com/office/drawing/2014/main" id="{17BB2B29-BCB5-45AB-9217-3535261CF598}"/>
              </a:ext>
            </a:extLst>
          </p:cNvPr>
          <p:cNvPicPr>
            <a:picLocks noChangeAspect="1"/>
          </p:cNvPicPr>
          <p:nvPr userDrawn="1"/>
        </p:nvPicPr>
        <p:blipFill rotWithShape="1">
          <a:blip r:embed="rId11"/>
          <a:srcRect l="63113" t="11636" r="32217" b="68993"/>
          <a:stretch/>
        </p:blipFill>
        <p:spPr>
          <a:xfrm>
            <a:off x="2518914" y="3379111"/>
            <a:ext cx="1406106" cy="1640455"/>
          </a:xfrm>
          <a:prstGeom prst="rect">
            <a:avLst/>
          </a:prstGeom>
        </p:spPr>
      </p:pic>
      <p:sp>
        <p:nvSpPr>
          <p:cNvPr id="7" name="Subtitle 22">
            <a:extLst>
              <a:ext uri="{FF2B5EF4-FFF2-40B4-BE49-F238E27FC236}">
                <a16:creationId xmlns:a16="http://schemas.microsoft.com/office/drawing/2014/main" id="{FBCA52EE-8753-495F-B95E-C6592654E16F}"/>
              </a:ext>
            </a:extLst>
          </p:cNvPr>
          <p:cNvSpPr txBox="1">
            <a:spLocks/>
          </p:cNvSpPr>
          <p:nvPr userDrawn="1"/>
        </p:nvSpPr>
        <p:spPr>
          <a:xfrm>
            <a:off x="324093" y="5892886"/>
            <a:ext cx="9838002" cy="602057"/>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en-NZ" dirty="0">
                <a:solidFill>
                  <a:srgbClr val="FF0000"/>
                </a:solidFill>
                <a:highlight>
                  <a:srgbClr val="FFFF00"/>
                </a:highlight>
              </a:rPr>
              <a:t>You can change the background image on any slide (including the cover slide) by clicking on the Design tab, format background. Then choose picture or texture fill and browse to your picture.</a:t>
            </a:r>
          </a:p>
        </p:txBody>
      </p:sp>
    </p:spTree>
    <p:extLst>
      <p:ext uri="{BB962C8B-B14F-4D97-AF65-F5344CB8AC3E}">
        <p14:creationId xmlns:p14="http://schemas.microsoft.com/office/powerpoint/2010/main" val="2313709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Photo">
    <p:spTree>
      <p:nvGrpSpPr>
        <p:cNvPr id="1" name=""/>
        <p:cNvGrpSpPr/>
        <p:nvPr/>
      </p:nvGrpSpPr>
      <p:grpSpPr>
        <a:xfrm>
          <a:off x="0" y="0"/>
          <a:ext cx="0" cy="0"/>
          <a:chOff x="0" y="0"/>
          <a:chExt cx="0" cy="0"/>
        </a:xfrm>
      </p:grpSpPr>
      <p:sp>
        <p:nvSpPr>
          <p:cNvPr id="2" name="Title 1"/>
          <p:cNvSpPr>
            <a:spLocks noGrp="1"/>
          </p:cNvSpPr>
          <p:nvPr>
            <p:ph type="title"/>
          </p:nvPr>
        </p:nvSpPr>
        <p:spPr>
          <a:xfrm>
            <a:off x="839788" y="778178"/>
            <a:ext cx="3932237" cy="1279221"/>
          </a:xfrm>
        </p:spPr>
        <p:txBody>
          <a:bodyPr anchor="ctr" anchorCtr="0"/>
          <a:lstStyle>
            <a:lvl1pPr>
              <a:defRPr sz="3200"/>
            </a:lvl1pPr>
          </a:lstStyle>
          <a:p>
            <a:r>
              <a:rPr lang="en-US"/>
              <a:t>Click to edit Master title style</a:t>
            </a:r>
            <a:endParaRPr lang="en-NZ" dirty="0"/>
          </a:p>
        </p:txBody>
      </p:sp>
      <p:sp>
        <p:nvSpPr>
          <p:cNvPr id="4" name="Text Placeholder 3"/>
          <p:cNvSpPr>
            <a:spLocks noGrp="1"/>
          </p:cNvSpPr>
          <p:nvPr>
            <p:ph type="body" sz="half" idx="2"/>
          </p:nvPr>
        </p:nvSpPr>
        <p:spPr>
          <a:xfrm>
            <a:off x="839788" y="2057400"/>
            <a:ext cx="3932237" cy="36486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Rectangle 12"/>
          <p:cNvSpPr/>
          <p:nvPr userDrawn="1"/>
        </p:nvSpPr>
        <p:spPr>
          <a:xfrm>
            <a:off x="0" y="6079822"/>
            <a:ext cx="12192000" cy="787604"/>
          </a:xfrm>
          <a:prstGeom prst="rect">
            <a:avLst/>
          </a:prstGeom>
          <a:solidFill>
            <a:srgbClr val="12A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Picture Placeholder 5"/>
          <p:cNvSpPr>
            <a:spLocks noGrp="1"/>
          </p:cNvSpPr>
          <p:nvPr>
            <p:ph type="pic" sz="quarter" idx="17"/>
          </p:nvPr>
        </p:nvSpPr>
        <p:spPr>
          <a:xfrm>
            <a:off x="4876801" y="65988"/>
            <a:ext cx="7315200" cy="5640027"/>
          </a:xfrm>
          <a:solidFill>
            <a:schemeClr val="bg2"/>
          </a:solidFill>
        </p:spPr>
        <p:txBody>
          <a:bodyPr/>
          <a:lstStyle/>
          <a:p>
            <a:r>
              <a:rPr lang="en-US"/>
              <a:t>Click icon to add picture</a:t>
            </a:r>
            <a:endParaRPr lang="en-NZ"/>
          </a:p>
        </p:txBody>
      </p:sp>
      <p:pic>
        <p:nvPicPr>
          <p:cNvPr id="21" name="Picture 20">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97690" y="6165388"/>
            <a:ext cx="1674135" cy="713178"/>
          </a:xfrm>
          <a:prstGeom prst="rect">
            <a:avLst/>
          </a:prstGeom>
        </p:spPr>
      </p:pic>
    </p:spTree>
    <p:extLst>
      <p:ext uri="{BB962C8B-B14F-4D97-AF65-F5344CB8AC3E}">
        <p14:creationId xmlns:p14="http://schemas.microsoft.com/office/powerpoint/2010/main" val="157297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cxnSp>
        <p:nvCxnSpPr>
          <p:cNvPr id="9" name="Straight Connector 8"/>
          <p:cNvCxnSpPr/>
          <p:nvPr userDrawn="1"/>
        </p:nvCxnSpPr>
        <p:spPr>
          <a:xfrm>
            <a:off x="0" y="708917"/>
            <a:ext cx="12192000" cy="0"/>
          </a:xfrm>
          <a:prstGeom prst="line">
            <a:avLst/>
          </a:prstGeom>
          <a:ln>
            <a:solidFill>
              <a:schemeClr val="bg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900926049"/>
      </p:ext>
    </p:extLst>
  </p:cSld>
  <p:clrMapOvr>
    <a:masterClrMapping/>
  </p:clrMapOvr>
  <p:extLst>
    <p:ext uri="{DCECCB84-F9BA-43D5-87BE-67443E8EF086}">
      <p15:sldGuideLst xmlns:p15="http://schemas.microsoft.com/office/powerpoint/2012/main">
        <p15:guide id="1" orient="horz" pos="640">
          <p15:clr>
            <a:srgbClr val="FBAE40"/>
          </p15:clr>
        </p15:guide>
        <p15:guide id="2" pos="25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13" name="Rectangle 12"/>
          <p:cNvSpPr/>
          <p:nvPr userDrawn="1"/>
        </p:nvSpPr>
        <p:spPr>
          <a:xfrm>
            <a:off x="0" y="-226244"/>
            <a:ext cx="12192000" cy="7092000"/>
          </a:xfrm>
          <a:prstGeom prst="rect">
            <a:avLst/>
          </a:prstGeom>
          <a:solidFill>
            <a:srgbClr val="12A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 name="Picture 9">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25768" y="2804159"/>
            <a:ext cx="1260000" cy="1260000"/>
          </a:xfrm>
          <a:prstGeom prst="rect">
            <a:avLst/>
          </a:prstGeom>
        </p:spPr>
      </p:pic>
      <p:pic>
        <p:nvPicPr>
          <p:cNvPr id="11" name="Picture 10">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666536" y="2804159"/>
            <a:ext cx="1260000" cy="1260000"/>
          </a:xfrm>
          <a:prstGeom prst="rect">
            <a:avLst/>
          </a:prstGeom>
        </p:spPr>
      </p:pic>
      <p:pic>
        <p:nvPicPr>
          <p:cNvPr id="12" name="Picture 11">
            <a:hlinkClick r:id="rId6"/>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646152" y="2804159"/>
            <a:ext cx="1260000" cy="1260000"/>
          </a:xfrm>
          <a:prstGeom prst="rect">
            <a:avLst/>
          </a:prstGeom>
        </p:spPr>
      </p:pic>
      <p:pic>
        <p:nvPicPr>
          <p:cNvPr id="17" name="Picture 16">
            <a:hlinkClick r:id="rId8"/>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605383" y="2804159"/>
            <a:ext cx="1260000" cy="1260000"/>
          </a:xfrm>
          <a:prstGeom prst="rect">
            <a:avLst/>
          </a:prstGeom>
        </p:spPr>
      </p:pic>
      <p:pic>
        <p:nvPicPr>
          <p:cNvPr id="20" name="Picture 1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87807" y="2695963"/>
            <a:ext cx="2161588" cy="1368196"/>
          </a:xfrm>
          <a:prstGeom prst="rect">
            <a:avLst/>
          </a:prstGeom>
        </p:spPr>
      </p:pic>
    </p:spTree>
    <p:extLst>
      <p:ext uri="{BB962C8B-B14F-4D97-AF65-F5344CB8AC3E}">
        <p14:creationId xmlns:p14="http://schemas.microsoft.com/office/powerpoint/2010/main" val="320837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8057" y="2495161"/>
            <a:ext cx="7920000" cy="1124132"/>
          </a:xfrm>
          <a:noFill/>
        </p:spPr>
        <p:txBody>
          <a:bodyPr lIns="0" tIns="0" rIns="0" bIns="0" anchor="ctr" anchorCtr="0">
            <a:normAutofit/>
          </a:bodyPr>
          <a:lstStyle>
            <a:lvl1pPr marL="0" indent="0" algn="l">
              <a:lnSpc>
                <a:spcPct val="100000"/>
              </a:lnSpc>
              <a:defRPr sz="4000">
                <a:solidFill>
                  <a:schemeClr val="bg1"/>
                </a:solidFill>
              </a:defRPr>
            </a:lvl1pPr>
          </a:lstStyle>
          <a:p>
            <a:r>
              <a:rPr lang="en-US"/>
              <a:t>Click to edit Master title style</a:t>
            </a:r>
            <a:endParaRPr lang="en-NZ" dirty="0"/>
          </a:p>
        </p:txBody>
      </p:sp>
      <p:sp>
        <p:nvSpPr>
          <p:cNvPr id="3" name="Subtitle 2"/>
          <p:cNvSpPr>
            <a:spLocks noGrp="1"/>
          </p:cNvSpPr>
          <p:nvPr>
            <p:ph type="subTitle" idx="1"/>
          </p:nvPr>
        </p:nvSpPr>
        <p:spPr>
          <a:xfrm>
            <a:off x="438057" y="3937984"/>
            <a:ext cx="3042562" cy="563378"/>
          </a:xfrm>
          <a:noFill/>
          <a:ln>
            <a:solidFill>
              <a:schemeClr val="bg1"/>
            </a:solidFill>
          </a:ln>
        </p:spPr>
        <p:txBody>
          <a:bodyPr anchor="ctr" anchorCtr="0">
            <a:normAutofit/>
          </a:bodyPr>
          <a:lstStyle>
            <a:lvl1pPr marL="88900" indent="0" algn="l">
              <a:lnSpc>
                <a:spcPct val="100000"/>
              </a:lnSpc>
              <a:spcAft>
                <a:spcPts val="600"/>
              </a:spcAft>
              <a:buNone/>
              <a:defRPr sz="1800" b="1" u="none" cap="all" spc="-50" baseline="0">
                <a:solidFill>
                  <a:schemeClr val="bg1"/>
                </a:solidFill>
                <a:effectLst/>
                <a:uFillTx/>
                <a:latin typeface="Courier New" panose="02070309020205020404" pitchFamily="49" charset="0"/>
                <a:cs typeface="Courier New" panose="02070309020205020404" pitchFamily="49"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dirty="0"/>
          </a:p>
        </p:txBody>
      </p:sp>
      <p:cxnSp>
        <p:nvCxnSpPr>
          <p:cNvPr id="8" name="Straight Connector 7"/>
          <p:cNvCxnSpPr/>
          <p:nvPr userDrawn="1"/>
        </p:nvCxnSpPr>
        <p:spPr>
          <a:xfrm>
            <a:off x="0" y="17418"/>
            <a:ext cx="121920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1" name="Picture 20">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97686" y="201935"/>
            <a:ext cx="1674135" cy="713178"/>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65024" y="5338186"/>
            <a:ext cx="1694314" cy="1223527"/>
          </a:xfrm>
          <a:prstGeom prst="rect">
            <a:avLst/>
          </a:prstGeom>
        </p:spPr>
      </p:pic>
    </p:spTree>
    <p:extLst>
      <p:ext uri="{BB962C8B-B14F-4D97-AF65-F5344CB8AC3E}">
        <p14:creationId xmlns:p14="http://schemas.microsoft.com/office/powerpoint/2010/main" val="3043723030"/>
      </p:ext>
    </p:extLst>
  </p:cSld>
  <p:clrMapOvr>
    <a:masterClrMapping/>
  </p:clrMapOvr>
  <p:extLst>
    <p:ext uri="{DCECCB84-F9BA-43D5-87BE-67443E8EF086}">
      <p15:sldGuideLst xmlns:p15="http://schemas.microsoft.com/office/powerpoint/2012/main">
        <p15:guide id="1" orient="horz" pos="3748"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Add your own imag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17463"/>
            <a:ext cx="12192000" cy="6840537"/>
          </a:xfrm>
          <a:solidFill>
            <a:srgbClr val="12A8B2"/>
          </a:solidFill>
        </p:spPr>
        <p:txBody>
          <a:bodyPr/>
          <a:lstStyle>
            <a:lvl1pPr>
              <a:defRPr/>
            </a:lvl1pPr>
          </a:lstStyle>
          <a:p>
            <a:r>
              <a:rPr lang="en-NZ" dirty="0"/>
              <a:t>Click to insert picture then send </a:t>
            </a:r>
            <a:r>
              <a:rPr lang="en-NZ"/>
              <a:t>to back</a:t>
            </a:r>
          </a:p>
        </p:txBody>
      </p:sp>
      <p:sp>
        <p:nvSpPr>
          <p:cNvPr id="2" name="Title 1"/>
          <p:cNvSpPr>
            <a:spLocks noGrp="1"/>
          </p:cNvSpPr>
          <p:nvPr>
            <p:ph type="ctrTitle"/>
          </p:nvPr>
        </p:nvSpPr>
        <p:spPr>
          <a:xfrm>
            <a:off x="438057" y="2495161"/>
            <a:ext cx="7920000" cy="1124132"/>
          </a:xfrm>
          <a:noFill/>
        </p:spPr>
        <p:txBody>
          <a:bodyPr lIns="0" tIns="0" rIns="0" bIns="0" anchor="ctr" anchorCtr="0">
            <a:normAutofit/>
          </a:bodyPr>
          <a:lstStyle>
            <a:lvl1pPr marL="0" indent="0" algn="l">
              <a:lnSpc>
                <a:spcPct val="100000"/>
              </a:lnSpc>
              <a:defRPr sz="4000">
                <a:solidFill>
                  <a:schemeClr val="bg1"/>
                </a:solidFill>
              </a:defRPr>
            </a:lvl1pPr>
          </a:lstStyle>
          <a:p>
            <a:r>
              <a:rPr lang="en-US"/>
              <a:t>Click to edit Master title style</a:t>
            </a:r>
            <a:endParaRPr lang="en-NZ" dirty="0"/>
          </a:p>
        </p:txBody>
      </p:sp>
      <p:sp>
        <p:nvSpPr>
          <p:cNvPr id="3" name="Subtitle 2"/>
          <p:cNvSpPr>
            <a:spLocks noGrp="1"/>
          </p:cNvSpPr>
          <p:nvPr>
            <p:ph type="subTitle" idx="1"/>
          </p:nvPr>
        </p:nvSpPr>
        <p:spPr>
          <a:xfrm>
            <a:off x="438057" y="3937984"/>
            <a:ext cx="3042562" cy="563378"/>
          </a:xfrm>
          <a:noFill/>
          <a:ln>
            <a:solidFill>
              <a:schemeClr val="bg1"/>
            </a:solidFill>
          </a:ln>
        </p:spPr>
        <p:txBody>
          <a:bodyPr anchor="ctr" anchorCtr="0">
            <a:normAutofit/>
          </a:bodyPr>
          <a:lstStyle>
            <a:lvl1pPr marL="88900" indent="0" algn="l">
              <a:lnSpc>
                <a:spcPct val="100000"/>
              </a:lnSpc>
              <a:spcAft>
                <a:spcPts val="600"/>
              </a:spcAft>
              <a:buNone/>
              <a:defRPr sz="1800" b="1" u="none" cap="all" spc="-50" baseline="0">
                <a:solidFill>
                  <a:schemeClr val="bg1"/>
                </a:solidFill>
                <a:effectLst/>
                <a:uFillTx/>
                <a:latin typeface="Courier New" panose="02070309020205020404" pitchFamily="49" charset="0"/>
                <a:cs typeface="Courier New" panose="02070309020205020404" pitchFamily="49"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dirty="0"/>
          </a:p>
        </p:txBody>
      </p:sp>
      <p:cxnSp>
        <p:nvCxnSpPr>
          <p:cNvPr id="8" name="Straight Connector 7"/>
          <p:cNvCxnSpPr/>
          <p:nvPr userDrawn="1"/>
        </p:nvCxnSpPr>
        <p:spPr>
          <a:xfrm>
            <a:off x="0" y="17418"/>
            <a:ext cx="12192000" cy="0"/>
          </a:xfrm>
          <a:prstGeom prst="line">
            <a:avLst/>
          </a:prstGeom>
          <a:ln w="57150">
            <a:solidFill>
              <a:srgbClr val="F6C808"/>
            </a:solidFill>
          </a:ln>
        </p:spPr>
        <p:style>
          <a:lnRef idx="1">
            <a:schemeClr val="accent1"/>
          </a:lnRef>
          <a:fillRef idx="0">
            <a:schemeClr val="accent1"/>
          </a:fillRef>
          <a:effectRef idx="0">
            <a:schemeClr val="accent1"/>
          </a:effectRef>
          <a:fontRef idx="minor">
            <a:schemeClr val="tx1"/>
          </a:fontRef>
        </p:style>
      </p:cxnSp>
      <p:pic>
        <p:nvPicPr>
          <p:cNvPr id="21" name="Picture 20">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97686" y="201935"/>
            <a:ext cx="1674135" cy="713178"/>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5024" y="5338186"/>
            <a:ext cx="1694314" cy="1223527"/>
          </a:xfrm>
          <a:prstGeom prst="rect">
            <a:avLst/>
          </a:prstGeom>
        </p:spPr>
      </p:pic>
    </p:spTree>
    <p:extLst>
      <p:ext uri="{BB962C8B-B14F-4D97-AF65-F5344CB8AC3E}">
        <p14:creationId xmlns:p14="http://schemas.microsoft.com/office/powerpoint/2010/main" val="3177168998"/>
      </p:ext>
    </p:extLst>
  </p:cSld>
  <p:clrMapOvr>
    <a:masterClrMapping/>
  </p:clrMapOvr>
  <p:extLst>
    <p:ext uri="{DCECCB84-F9BA-43D5-87BE-67443E8EF086}">
      <p15:sldGuideLst xmlns:p15="http://schemas.microsoft.com/office/powerpoint/2012/main">
        <p15:guide id="1" orient="horz" pos="3748">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0" y="27692"/>
            <a:ext cx="12192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0" y="5147034"/>
            <a:ext cx="7824247" cy="1720391"/>
          </a:xfrm>
          <a:noFill/>
        </p:spPr>
        <p:txBody>
          <a:bodyPr anchor="ctr" anchorCtr="0">
            <a:normAutofit/>
          </a:bodyPr>
          <a:lstStyle>
            <a:lvl1pPr marL="360000" indent="0" algn="l">
              <a:lnSpc>
                <a:spcPct val="100000"/>
              </a:lnSpc>
              <a:defRPr sz="4000"/>
            </a:lvl1pPr>
          </a:lstStyle>
          <a:p>
            <a:r>
              <a:rPr lang="en-US"/>
              <a:t>Click to edit Master title style</a:t>
            </a:r>
            <a:endParaRPr lang="en-NZ" dirty="0"/>
          </a:p>
        </p:txBody>
      </p:sp>
    </p:spTree>
    <p:extLst>
      <p:ext uri="{BB962C8B-B14F-4D97-AF65-F5344CB8AC3E}">
        <p14:creationId xmlns:p14="http://schemas.microsoft.com/office/powerpoint/2010/main" val="1767474894"/>
      </p:ext>
    </p:extLst>
  </p:cSld>
  <p:clrMapOvr>
    <a:masterClrMapping/>
  </p:clrMapOvr>
  <p:extLst>
    <p:ext uri="{DCECCB84-F9BA-43D5-87BE-67443E8EF086}">
      <p15:sldGuideLst xmlns:p15="http://schemas.microsoft.com/office/powerpoint/2012/main">
        <p15:guide id="1" orient="horz" pos="640" userDrawn="1">
          <p15:clr>
            <a:srgbClr val="FBAE40"/>
          </p15:clr>
        </p15:guide>
        <p15:guide id="2" pos="25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Use your own picture">
    <p:spTree>
      <p:nvGrpSpPr>
        <p:cNvPr id="1" name=""/>
        <p:cNvGrpSpPr/>
        <p:nvPr/>
      </p:nvGrpSpPr>
      <p:grpSpPr>
        <a:xfrm>
          <a:off x="0" y="0"/>
          <a:ext cx="0" cy="0"/>
          <a:chOff x="0" y="0"/>
          <a:chExt cx="0" cy="0"/>
        </a:xfrm>
      </p:grpSpPr>
      <p:cxnSp>
        <p:nvCxnSpPr>
          <p:cNvPr id="8" name="Straight Connector 7"/>
          <p:cNvCxnSpPr/>
          <p:nvPr userDrawn="1"/>
        </p:nvCxnSpPr>
        <p:spPr>
          <a:xfrm>
            <a:off x="0" y="27692"/>
            <a:ext cx="12192000" cy="0"/>
          </a:xfrm>
          <a:prstGeom prst="line">
            <a:avLst/>
          </a:prstGeom>
          <a:ln w="57150">
            <a:solidFill>
              <a:srgbClr val="F6C808"/>
            </a:solidFill>
          </a:ln>
        </p:spPr>
        <p:style>
          <a:lnRef idx="1">
            <a:schemeClr val="accent1"/>
          </a:lnRef>
          <a:fillRef idx="0">
            <a:schemeClr val="accent1"/>
          </a:fillRef>
          <a:effectRef idx="0">
            <a:schemeClr val="accent1"/>
          </a:effectRef>
          <a:fontRef idx="minor">
            <a:schemeClr val="tx1"/>
          </a:fontRef>
        </p:style>
      </p:cxnSp>
      <p:sp>
        <p:nvSpPr>
          <p:cNvPr id="17" name="Picture Placeholder 16"/>
          <p:cNvSpPr>
            <a:spLocks noGrp="1"/>
          </p:cNvSpPr>
          <p:nvPr>
            <p:ph type="pic" sz="quarter" idx="10"/>
          </p:nvPr>
        </p:nvSpPr>
        <p:spPr>
          <a:xfrm>
            <a:off x="-5272" y="58357"/>
            <a:ext cx="12202370" cy="6810574"/>
          </a:xfrm>
          <a:custGeom>
            <a:avLst/>
            <a:gdLst>
              <a:gd name="connsiteX0" fmla="*/ 0 w 12192000"/>
              <a:gd name="connsiteY0" fmla="*/ 5509913 h 5509913"/>
              <a:gd name="connsiteX1" fmla="*/ 1377478 w 12192000"/>
              <a:gd name="connsiteY1" fmla="*/ 0 h 5509913"/>
              <a:gd name="connsiteX2" fmla="*/ 12192000 w 12192000"/>
              <a:gd name="connsiteY2" fmla="*/ 0 h 5509913"/>
              <a:gd name="connsiteX3" fmla="*/ 10814522 w 12192000"/>
              <a:gd name="connsiteY3" fmla="*/ 5509913 h 5509913"/>
              <a:gd name="connsiteX4" fmla="*/ 0 w 12192000"/>
              <a:gd name="connsiteY4" fmla="*/ 5509913 h 5509913"/>
              <a:gd name="connsiteX0" fmla="*/ 5273 w 12197273"/>
              <a:gd name="connsiteY0" fmla="*/ 5509913 h 5509913"/>
              <a:gd name="connsiteX1" fmla="*/ 0 w 12197273"/>
              <a:gd name="connsiteY1" fmla="*/ 0 h 5509913"/>
              <a:gd name="connsiteX2" fmla="*/ 12197273 w 12197273"/>
              <a:gd name="connsiteY2" fmla="*/ 0 h 5509913"/>
              <a:gd name="connsiteX3" fmla="*/ 10819795 w 12197273"/>
              <a:gd name="connsiteY3" fmla="*/ 5509913 h 5509913"/>
              <a:gd name="connsiteX4" fmla="*/ 5273 w 12197273"/>
              <a:gd name="connsiteY4" fmla="*/ 5509913 h 5509913"/>
              <a:gd name="connsiteX0" fmla="*/ 5273 w 12197273"/>
              <a:gd name="connsiteY0" fmla="*/ 5509913 h 5509913"/>
              <a:gd name="connsiteX1" fmla="*/ 0 w 12197273"/>
              <a:gd name="connsiteY1" fmla="*/ 0 h 5509913"/>
              <a:gd name="connsiteX2" fmla="*/ 12197273 w 12197273"/>
              <a:gd name="connsiteY2" fmla="*/ 0 h 5509913"/>
              <a:gd name="connsiteX3" fmla="*/ 12180244 w 12197273"/>
              <a:gd name="connsiteY3" fmla="*/ 5509913 h 5509913"/>
              <a:gd name="connsiteX4" fmla="*/ 5273 w 12197273"/>
              <a:gd name="connsiteY4" fmla="*/ 5509913 h 5509913"/>
              <a:gd name="connsiteX0" fmla="*/ 910932 w 13102932"/>
              <a:gd name="connsiteY0" fmla="*/ 5509913 h 5509913"/>
              <a:gd name="connsiteX1" fmla="*/ 899782 w 13102932"/>
              <a:gd name="connsiteY1" fmla="*/ 2703841 h 5509913"/>
              <a:gd name="connsiteX2" fmla="*/ 905659 w 13102932"/>
              <a:gd name="connsiteY2" fmla="*/ 0 h 5509913"/>
              <a:gd name="connsiteX3" fmla="*/ 13102932 w 13102932"/>
              <a:gd name="connsiteY3" fmla="*/ 0 h 5509913"/>
              <a:gd name="connsiteX4" fmla="*/ 13085903 w 13102932"/>
              <a:gd name="connsiteY4" fmla="*/ 5509913 h 5509913"/>
              <a:gd name="connsiteX5" fmla="*/ 910932 w 13102932"/>
              <a:gd name="connsiteY5" fmla="*/ 5509913 h 5509913"/>
              <a:gd name="connsiteX0" fmla="*/ 910932 w 13102932"/>
              <a:gd name="connsiteY0" fmla="*/ 5509913 h 5509913"/>
              <a:gd name="connsiteX1" fmla="*/ 899782 w 13102932"/>
              <a:gd name="connsiteY1" fmla="*/ 2703841 h 5509913"/>
              <a:gd name="connsiteX2" fmla="*/ 905659 w 13102932"/>
              <a:gd name="connsiteY2" fmla="*/ 0 h 5509913"/>
              <a:gd name="connsiteX3" fmla="*/ 13102932 w 13102932"/>
              <a:gd name="connsiteY3" fmla="*/ 0 h 5509913"/>
              <a:gd name="connsiteX4" fmla="*/ 13085903 w 13102932"/>
              <a:gd name="connsiteY4" fmla="*/ 5509913 h 5509913"/>
              <a:gd name="connsiteX5" fmla="*/ 910932 w 13102932"/>
              <a:gd name="connsiteY5" fmla="*/ 5509913 h 5509913"/>
              <a:gd name="connsiteX0" fmla="*/ 932854 w 13124854"/>
              <a:gd name="connsiteY0" fmla="*/ 5509913 h 5509913"/>
              <a:gd name="connsiteX1" fmla="*/ 921704 w 13124854"/>
              <a:gd name="connsiteY1" fmla="*/ 2703841 h 5509913"/>
              <a:gd name="connsiteX2" fmla="*/ 927581 w 13124854"/>
              <a:gd name="connsiteY2" fmla="*/ 0 h 5509913"/>
              <a:gd name="connsiteX3" fmla="*/ 13124854 w 13124854"/>
              <a:gd name="connsiteY3" fmla="*/ 0 h 5509913"/>
              <a:gd name="connsiteX4" fmla="*/ 13107825 w 13124854"/>
              <a:gd name="connsiteY4" fmla="*/ 5509913 h 5509913"/>
              <a:gd name="connsiteX5" fmla="*/ 932854 w 13124854"/>
              <a:gd name="connsiteY5" fmla="*/ 5509913 h 5509913"/>
              <a:gd name="connsiteX0" fmla="*/ 932854 w 13124854"/>
              <a:gd name="connsiteY0" fmla="*/ 5509913 h 5509913"/>
              <a:gd name="connsiteX1" fmla="*/ 921704 w 13124854"/>
              <a:gd name="connsiteY1" fmla="*/ 2703841 h 5509913"/>
              <a:gd name="connsiteX2" fmla="*/ 927581 w 13124854"/>
              <a:gd name="connsiteY2" fmla="*/ 0 h 5509913"/>
              <a:gd name="connsiteX3" fmla="*/ 13124854 w 13124854"/>
              <a:gd name="connsiteY3" fmla="*/ 0 h 5509913"/>
              <a:gd name="connsiteX4" fmla="*/ 13107825 w 13124854"/>
              <a:gd name="connsiteY4" fmla="*/ 5509913 h 5509913"/>
              <a:gd name="connsiteX5" fmla="*/ 932854 w 13124854"/>
              <a:gd name="connsiteY5" fmla="*/ 5509913 h 5509913"/>
              <a:gd name="connsiteX0" fmla="*/ 932854 w 13124854"/>
              <a:gd name="connsiteY0" fmla="*/ 5509913 h 5509913"/>
              <a:gd name="connsiteX1" fmla="*/ 921704 w 13124854"/>
              <a:gd name="connsiteY1" fmla="*/ 2703841 h 5509913"/>
              <a:gd name="connsiteX2" fmla="*/ 927581 w 13124854"/>
              <a:gd name="connsiteY2" fmla="*/ 0 h 5509913"/>
              <a:gd name="connsiteX3" fmla="*/ 13124854 w 13124854"/>
              <a:gd name="connsiteY3" fmla="*/ 0 h 5509913"/>
              <a:gd name="connsiteX4" fmla="*/ 13107825 w 13124854"/>
              <a:gd name="connsiteY4" fmla="*/ 5509913 h 5509913"/>
              <a:gd name="connsiteX5" fmla="*/ 932854 w 13124854"/>
              <a:gd name="connsiteY5" fmla="*/ 5509913 h 5509913"/>
              <a:gd name="connsiteX0" fmla="*/ 8850220 w 13124854"/>
              <a:gd name="connsiteY0" fmla="*/ 5532216 h 5532216"/>
              <a:gd name="connsiteX1" fmla="*/ 921704 w 13124854"/>
              <a:gd name="connsiteY1" fmla="*/ 2703841 h 5532216"/>
              <a:gd name="connsiteX2" fmla="*/ 927581 w 13124854"/>
              <a:gd name="connsiteY2" fmla="*/ 0 h 5532216"/>
              <a:gd name="connsiteX3" fmla="*/ 13124854 w 13124854"/>
              <a:gd name="connsiteY3" fmla="*/ 0 h 5532216"/>
              <a:gd name="connsiteX4" fmla="*/ 13107825 w 13124854"/>
              <a:gd name="connsiteY4" fmla="*/ 5509913 h 5532216"/>
              <a:gd name="connsiteX5" fmla="*/ 8850220 w 13124854"/>
              <a:gd name="connsiteY5" fmla="*/ 5532216 h 5532216"/>
              <a:gd name="connsiteX0" fmla="*/ 8850220 w 13124854"/>
              <a:gd name="connsiteY0" fmla="*/ 5532216 h 5532216"/>
              <a:gd name="connsiteX1" fmla="*/ 921704 w 13124854"/>
              <a:gd name="connsiteY1" fmla="*/ 2703841 h 5532216"/>
              <a:gd name="connsiteX2" fmla="*/ 927581 w 13124854"/>
              <a:gd name="connsiteY2" fmla="*/ 0 h 5532216"/>
              <a:gd name="connsiteX3" fmla="*/ 13124854 w 13124854"/>
              <a:gd name="connsiteY3" fmla="*/ 0 h 5532216"/>
              <a:gd name="connsiteX4" fmla="*/ 13107825 w 13124854"/>
              <a:gd name="connsiteY4" fmla="*/ 5509913 h 5532216"/>
              <a:gd name="connsiteX5" fmla="*/ 8850220 w 13124854"/>
              <a:gd name="connsiteY5" fmla="*/ 5532216 h 5532216"/>
              <a:gd name="connsiteX0" fmla="*/ 8850220 w 13124854"/>
              <a:gd name="connsiteY0" fmla="*/ 5532216 h 5532216"/>
              <a:gd name="connsiteX1" fmla="*/ 921704 w 13124854"/>
              <a:gd name="connsiteY1" fmla="*/ 2703841 h 5532216"/>
              <a:gd name="connsiteX2" fmla="*/ 927581 w 13124854"/>
              <a:gd name="connsiteY2" fmla="*/ 0 h 5532216"/>
              <a:gd name="connsiteX3" fmla="*/ 13124854 w 13124854"/>
              <a:gd name="connsiteY3" fmla="*/ 0 h 5532216"/>
              <a:gd name="connsiteX4" fmla="*/ 13107825 w 13124854"/>
              <a:gd name="connsiteY4" fmla="*/ 5509913 h 5532216"/>
              <a:gd name="connsiteX5" fmla="*/ 8850220 w 13124854"/>
              <a:gd name="connsiteY5" fmla="*/ 5532216 h 5532216"/>
              <a:gd name="connsiteX0" fmla="*/ 8844454 w 13119088"/>
              <a:gd name="connsiteY0" fmla="*/ 5532216 h 5532216"/>
              <a:gd name="connsiteX1" fmla="*/ 938240 w 13119088"/>
              <a:gd name="connsiteY1" fmla="*/ 3818963 h 5532216"/>
              <a:gd name="connsiteX2" fmla="*/ 921815 w 13119088"/>
              <a:gd name="connsiteY2" fmla="*/ 0 h 5532216"/>
              <a:gd name="connsiteX3" fmla="*/ 13119088 w 13119088"/>
              <a:gd name="connsiteY3" fmla="*/ 0 h 5532216"/>
              <a:gd name="connsiteX4" fmla="*/ 13102059 w 13119088"/>
              <a:gd name="connsiteY4" fmla="*/ 5509913 h 5532216"/>
              <a:gd name="connsiteX5" fmla="*/ 8844454 w 13119088"/>
              <a:gd name="connsiteY5" fmla="*/ 5532216 h 5532216"/>
              <a:gd name="connsiteX0" fmla="*/ 8844454 w 13119088"/>
              <a:gd name="connsiteY0" fmla="*/ 5532216 h 5532216"/>
              <a:gd name="connsiteX1" fmla="*/ 6770328 w 13119088"/>
              <a:gd name="connsiteY1" fmla="*/ 4131196 h 5532216"/>
              <a:gd name="connsiteX2" fmla="*/ 938240 w 13119088"/>
              <a:gd name="connsiteY2" fmla="*/ 3818963 h 5532216"/>
              <a:gd name="connsiteX3" fmla="*/ 921815 w 13119088"/>
              <a:gd name="connsiteY3" fmla="*/ 0 h 5532216"/>
              <a:gd name="connsiteX4" fmla="*/ 13119088 w 13119088"/>
              <a:gd name="connsiteY4" fmla="*/ 0 h 5532216"/>
              <a:gd name="connsiteX5" fmla="*/ 13102059 w 13119088"/>
              <a:gd name="connsiteY5" fmla="*/ 5509913 h 5532216"/>
              <a:gd name="connsiteX6" fmla="*/ 8844454 w 13119088"/>
              <a:gd name="connsiteY6" fmla="*/ 5532216 h 5532216"/>
              <a:gd name="connsiteX0" fmla="*/ 8844454 w 13119088"/>
              <a:gd name="connsiteY0" fmla="*/ 5532216 h 5532216"/>
              <a:gd name="connsiteX1" fmla="*/ 8431860 w 13119088"/>
              <a:gd name="connsiteY1" fmla="*/ 4053138 h 5532216"/>
              <a:gd name="connsiteX2" fmla="*/ 938240 w 13119088"/>
              <a:gd name="connsiteY2" fmla="*/ 3818963 h 5532216"/>
              <a:gd name="connsiteX3" fmla="*/ 921815 w 13119088"/>
              <a:gd name="connsiteY3" fmla="*/ 0 h 5532216"/>
              <a:gd name="connsiteX4" fmla="*/ 13119088 w 13119088"/>
              <a:gd name="connsiteY4" fmla="*/ 0 h 5532216"/>
              <a:gd name="connsiteX5" fmla="*/ 13102059 w 13119088"/>
              <a:gd name="connsiteY5" fmla="*/ 5509913 h 5532216"/>
              <a:gd name="connsiteX6" fmla="*/ 8844454 w 13119088"/>
              <a:gd name="connsiteY6" fmla="*/ 5532216 h 5532216"/>
              <a:gd name="connsiteX0" fmla="*/ 8844454 w 13119088"/>
              <a:gd name="connsiteY0" fmla="*/ 5532216 h 5532216"/>
              <a:gd name="connsiteX1" fmla="*/ 8755245 w 13119088"/>
              <a:gd name="connsiteY1" fmla="*/ 3841265 h 5532216"/>
              <a:gd name="connsiteX2" fmla="*/ 938240 w 13119088"/>
              <a:gd name="connsiteY2" fmla="*/ 3818963 h 5532216"/>
              <a:gd name="connsiteX3" fmla="*/ 921815 w 13119088"/>
              <a:gd name="connsiteY3" fmla="*/ 0 h 5532216"/>
              <a:gd name="connsiteX4" fmla="*/ 13119088 w 13119088"/>
              <a:gd name="connsiteY4" fmla="*/ 0 h 5532216"/>
              <a:gd name="connsiteX5" fmla="*/ 13102059 w 13119088"/>
              <a:gd name="connsiteY5" fmla="*/ 5509913 h 5532216"/>
              <a:gd name="connsiteX6" fmla="*/ 8844454 w 13119088"/>
              <a:gd name="connsiteY6" fmla="*/ 5532216 h 5532216"/>
              <a:gd name="connsiteX0" fmla="*/ 8844454 w 13119088"/>
              <a:gd name="connsiteY0" fmla="*/ 5532216 h 5532216"/>
              <a:gd name="connsiteX1" fmla="*/ 8877908 w 13119088"/>
              <a:gd name="connsiteY1" fmla="*/ 3852416 h 5532216"/>
              <a:gd name="connsiteX2" fmla="*/ 938240 w 13119088"/>
              <a:gd name="connsiteY2" fmla="*/ 3818963 h 5532216"/>
              <a:gd name="connsiteX3" fmla="*/ 921815 w 13119088"/>
              <a:gd name="connsiteY3" fmla="*/ 0 h 5532216"/>
              <a:gd name="connsiteX4" fmla="*/ 13119088 w 13119088"/>
              <a:gd name="connsiteY4" fmla="*/ 0 h 5532216"/>
              <a:gd name="connsiteX5" fmla="*/ 13102059 w 13119088"/>
              <a:gd name="connsiteY5" fmla="*/ 5509913 h 5532216"/>
              <a:gd name="connsiteX6" fmla="*/ 8844454 w 13119088"/>
              <a:gd name="connsiteY6" fmla="*/ 5532216 h 5532216"/>
              <a:gd name="connsiteX0" fmla="*/ 8844454 w 13119088"/>
              <a:gd name="connsiteY0" fmla="*/ 5532216 h 5532216"/>
              <a:gd name="connsiteX1" fmla="*/ 8877908 w 13119088"/>
              <a:gd name="connsiteY1" fmla="*/ 3852416 h 5532216"/>
              <a:gd name="connsiteX2" fmla="*/ 938240 w 13119088"/>
              <a:gd name="connsiteY2" fmla="*/ 3818963 h 5532216"/>
              <a:gd name="connsiteX3" fmla="*/ 921815 w 13119088"/>
              <a:gd name="connsiteY3" fmla="*/ 0 h 5532216"/>
              <a:gd name="connsiteX4" fmla="*/ 13119088 w 13119088"/>
              <a:gd name="connsiteY4" fmla="*/ 0 h 5532216"/>
              <a:gd name="connsiteX5" fmla="*/ 13102059 w 13119088"/>
              <a:gd name="connsiteY5" fmla="*/ 5509913 h 5532216"/>
              <a:gd name="connsiteX6" fmla="*/ 8844454 w 13119088"/>
              <a:gd name="connsiteY6" fmla="*/ 5532216 h 5532216"/>
              <a:gd name="connsiteX0" fmla="*/ 8844454 w 13119088"/>
              <a:gd name="connsiteY0" fmla="*/ 5532216 h 5532216"/>
              <a:gd name="connsiteX1" fmla="*/ 8877908 w 13119088"/>
              <a:gd name="connsiteY1" fmla="*/ 3852416 h 5532216"/>
              <a:gd name="connsiteX2" fmla="*/ 938240 w 13119088"/>
              <a:gd name="connsiteY2" fmla="*/ 3818963 h 5532216"/>
              <a:gd name="connsiteX3" fmla="*/ 921815 w 13119088"/>
              <a:gd name="connsiteY3" fmla="*/ 0 h 5532216"/>
              <a:gd name="connsiteX4" fmla="*/ 13119088 w 13119088"/>
              <a:gd name="connsiteY4" fmla="*/ 0 h 5532216"/>
              <a:gd name="connsiteX5" fmla="*/ 13102059 w 13119088"/>
              <a:gd name="connsiteY5" fmla="*/ 5509913 h 5532216"/>
              <a:gd name="connsiteX6" fmla="*/ 8844454 w 13119088"/>
              <a:gd name="connsiteY6" fmla="*/ 5532216 h 5532216"/>
              <a:gd name="connsiteX0" fmla="*/ 9000571 w 13119088"/>
              <a:gd name="connsiteY0" fmla="*/ 5521065 h 5521065"/>
              <a:gd name="connsiteX1" fmla="*/ 8877908 w 13119088"/>
              <a:gd name="connsiteY1" fmla="*/ 3852416 h 5521065"/>
              <a:gd name="connsiteX2" fmla="*/ 938240 w 13119088"/>
              <a:gd name="connsiteY2" fmla="*/ 3818963 h 5521065"/>
              <a:gd name="connsiteX3" fmla="*/ 921815 w 13119088"/>
              <a:gd name="connsiteY3" fmla="*/ 0 h 5521065"/>
              <a:gd name="connsiteX4" fmla="*/ 13119088 w 13119088"/>
              <a:gd name="connsiteY4" fmla="*/ 0 h 5521065"/>
              <a:gd name="connsiteX5" fmla="*/ 13102059 w 13119088"/>
              <a:gd name="connsiteY5" fmla="*/ 5509913 h 5521065"/>
              <a:gd name="connsiteX6" fmla="*/ 9000571 w 13119088"/>
              <a:gd name="connsiteY6" fmla="*/ 5521065 h 5521065"/>
              <a:gd name="connsiteX0" fmla="*/ 8877908 w 13119088"/>
              <a:gd name="connsiteY0" fmla="*/ 5521065 h 5521065"/>
              <a:gd name="connsiteX1" fmla="*/ 8877908 w 13119088"/>
              <a:gd name="connsiteY1" fmla="*/ 3852416 h 5521065"/>
              <a:gd name="connsiteX2" fmla="*/ 938240 w 13119088"/>
              <a:gd name="connsiteY2" fmla="*/ 3818963 h 5521065"/>
              <a:gd name="connsiteX3" fmla="*/ 921815 w 13119088"/>
              <a:gd name="connsiteY3" fmla="*/ 0 h 5521065"/>
              <a:gd name="connsiteX4" fmla="*/ 13119088 w 13119088"/>
              <a:gd name="connsiteY4" fmla="*/ 0 h 5521065"/>
              <a:gd name="connsiteX5" fmla="*/ 13102059 w 13119088"/>
              <a:gd name="connsiteY5" fmla="*/ 5509913 h 5521065"/>
              <a:gd name="connsiteX6" fmla="*/ 8877908 w 13119088"/>
              <a:gd name="connsiteY6" fmla="*/ 5521065 h 5521065"/>
              <a:gd name="connsiteX0" fmla="*/ 8877908 w 13119088"/>
              <a:gd name="connsiteY0" fmla="*/ 5521065 h 5521065"/>
              <a:gd name="connsiteX1" fmla="*/ 8911362 w 13119088"/>
              <a:gd name="connsiteY1" fmla="*/ 3807811 h 5521065"/>
              <a:gd name="connsiteX2" fmla="*/ 938240 w 13119088"/>
              <a:gd name="connsiteY2" fmla="*/ 3818963 h 5521065"/>
              <a:gd name="connsiteX3" fmla="*/ 921815 w 13119088"/>
              <a:gd name="connsiteY3" fmla="*/ 0 h 5521065"/>
              <a:gd name="connsiteX4" fmla="*/ 13119088 w 13119088"/>
              <a:gd name="connsiteY4" fmla="*/ 0 h 5521065"/>
              <a:gd name="connsiteX5" fmla="*/ 13102059 w 13119088"/>
              <a:gd name="connsiteY5" fmla="*/ 5509913 h 5521065"/>
              <a:gd name="connsiteX6" fmla="*/ 8877908 w 13119088"/>
              <a:gd name="connsiteY6" fmla="*/ 5521065 h 5521065"/>
              <a:gd name="connsiteX0" fmla="*/ 8877908 w 13119088"/>
              <a:gd name="connsiteY0" fmla="*/ 5521065 h 5521065"/>
              <a:gd name="connsiteX1" fmla="*/ 8911362 w 13119088"/>
              <a:gd name="connsiteY1" fmla="*/ 3807811 h 5521065"/>
              <a:gd name="connsiteX2" fmla="*/ 938240 w 13119088"/>
              <a:gd name="connsiteY2" fmla="*/ 3818963 h 5521065"/>
              <a:gd name="connsiteX3" fmla="*/ 921815 w 13119088"/>
              <a:gd name="connsiteY3" fmla="*/ 0 h 5521065"/>
              <a:gd name="connsiteX4" fmla="*/ 13119088 w 13119088"/>
              <a:gd name="connsiteY4" fmla="*/ 0 h 5521065"/>
              <a:gd name="connsiteX5" fmla="*/ 13102059 w 13119088"/>
              <a:gd name="connsiteY5" fmla="*/ 5509913 h 5521065"/>
              <a:gd name="connsiteX6" fmla="*/ 8877908 w 13119088"/>
              <a:gd name="connsiteY6" fmla="*/ 5521065 h 5521065"/>
              <a:gd name="connsiteX0" fmla="*/ 7956093 w 12197273"/>
              <a:gd name="connsiteY0" fmla="*/ 5521065 h 5521065"/>
              <a:gd name="connsiteX1" fmla="*/ 7989547 w 12197273"/>
              <a:gd name="connsiteY1" fmla="*/ 3807811 h 5521065"/>
              <a:gd name="connsiteX2" fmla="*/ 16425 w 12197273"/>
              <a:gd name="connsiteY2" fmla="*/ 3818963 h 5521065"/>
              <a:gd name="connsiteX3" fmla="*/ 0 w 12197273"/>
              <a:gd name="connsiteY3" fmla="*/ 0 h 5521065"/>
              <a:gd name="connsiteX4" fmla="*/ 12197273 w 12197273"/>
              <a:gd name="connsiteY4" fmla="*/ 0 h 5521065"/>
              <a:gd name="connsiteX5" fmla="*/ 12180244 w 12197273"/>
              <a:gd name="connsiteY5" fmla="*/ 5509913 h 5521065"/>
              <a:gd name="connsiteX6" fmla="*/ 7956093 w 12197273"/>
              <a:gd name="connsiteY6" fmla="*/ 5521065 h 5521065"/>
              <a:gd name="connsiteX0" fmla="*/ 7956093 w 12197273"/>
              <a:gd name="connsiteY0" fmla="*/ 5521065 h 5521065"/>
              <a:gd name="connsiteX1" fmla="*/ 7989547 w 12197273"/>
              <a:gd name="connsiteY1" fmla="*/ 3807811 h 5521065"/>
              <a:gd name="connsiteX2" fmla="*/ 16425 w 12197273"/>
              <a:gd name="connsiteY2" fmla="*/ 3818963 h 5521065"/>
              <a:gd name="connsiteX3" fmla="*/ 0 w 12197273"/>
              <a:gd name="connsiteY3" fmla="*/ 0 h 5521065"/>
              <a:gd name="connsiteX4" fmla="*/ 12197273 w 12197273"/>
              <a:gd name="connsiteY4" fmla="*/ 0 h 5521065"/>
              <a:gd name="connsiteX5" fmla="*/ 12180244 w 12197273"/>
              <a:gd name="connsiteY5" fmla="*/ 5509913 h 5521065"/>
              <a:gd name="connsiteX6" fmla="*/ 7956093 w 12197273"/>
              <a:gd name="connsiteY6" fmla="*/ 5521065 h 5521065"/>
              <a:gd name="connsiteX0" fmla="*/ 7956093 w 12197273"/>
              <a:gd name="connsiteY0" fmla="*/ 5521065 h 5521065"/>
              <a:gd name="connsiteX1" fmla="*/ 7989547 w 12197273"/>
              <a:gd name="connsiteY1" fmla="*/ 3807811 h 5521065"/>
              <a:gd name="connsiteX2" fmla="*/ 16425 w 12197273"/>
              <a:gd name="connsiteY2" fmla="*/ 3638209 h 5521065"/>
              <a:gd name="connsiteX3" fmla="*/ 0 w 12197273"/>
              <a:gd name="connsiteY3" fmla="*/ 0 h 5521065"/>
              <a:gd name="connsiteX4" fmla="*/ 12197273 w 12197273"/>
              <a:gd name="connsiteY4" fmla="*/ 0 h 5521065"/>
              <a:gd name="connsiteX5" fmla="*/ 12180244 w 12197273"/>
              <a:gd name="connsiteY5" fmla="*/ 5509913 h 5521065"/>
              <a:gd name="connsiteX6" fmla="*/ 7956093 w 12197273"/>
              <a:gd name="connsiteY6" fmla="*/ 5521065 h 5521065"/>
              <a:gd name="connsiteX0" fmla="*/ 7956093 w 12197273"/>
              <a:gd name="connsiteY0" fmla="*/ 5521065 h 5521065"/>
              <a:gd name="connsiteX1" fmla="*/ 7989547 w 12197273"/>
              <a:gd name="connsiteY1" fmla="*/ 3807811 h 5521065"/>
              <a:gd name="connsiteX2" fmla="*/ 16425 w 12197273"/>
              <a:gd name="connsiteY2" fmla="*/ 3787065 h 5521065"/>
              <a:gd name="connsiteX3" fmla="*/ 0 w 12197273"/>
              <a:gd name="connsiteY3" fmla="*/ 0 h 5521065"/>
              <a:gd name="connsiteX4" fmla="*/ 12197273 w 12197273"/>
              <a:gd name="connsiteY4" fmla="*/ 0 h 5521065"/>
              <a:gd name="connsiteX5" fmla="*/ 12180244 w 12197273"/>
              <a:gd name="connsiteY5" fmla="*/ 5509913 h 5521065"/>
              <a:gd name="connsiteX6" fmla="*/ 7956093 w 12197273"/>
              <a:gd name="connsiteY6" fmla="*/ 5521065 h 5521065"/>
              <a:gd name="connsiteX0" fmla="*/ 7956093 w 12197273"/>
              <a:gd name="connsiteY0" fmla="*/ 5521065 h 5521065"/>
              <a:gd name="connsiteX1" fmla="*/ 7989547 w 12197273"/>
              <a:gd name="connsiteY1" fmla="*/ 3807811 h 5521065"/>
              <a:gd name="connsiteX2" fmla="*/ 16425 w 12197273"/>
              <a:gd name="connsiteY2" fmla="*/ 3787065 h 5521065"/>
              <a:gd name="connsiteX3" fmla="*/ 0 w 12197273"/>
              <a:gd name="connsiteY3" fmla="*/ 0 h 5521065"/>
              <a:gd name="connsiteX4" fmla="*/ 12197273 w 12197273"/>
              <a:gd name="connsiteY4" fmla="*/ 0 h 5521065"/>
              <a:gd name="connsiteX5" fmla="*/ 12180244 w 12197273"/>
              <a:gd name="connsiteY5" fmla="*/ 5509913 h 5521065"/>
              <a:gd name="connsiteX6" fmla="*/ 7956093 w 12197273"/>
              <a:gd name="connsiteY6" fmla="*/ 5521065 h 5521065"/>
              <a:gd name="connsiteX0" fmla="*/ 7956093 w 12197273"/>
              <a:gd name="connsiteY0" fmla="*/ 5521065 h 5521065"/>
              <a:gd name="connsiteX1" fmla="*/ 7968282 w 12197273"/>
              <a:gd name="connsiteY1" fmla="*/ 3775913 h 5521065"/>
              <a:gd name="connsiteX2" fmla="*/ 16425 w 12197273"/>
              <a:gd name="connsiteY2" fmla="*/ 3787065 h 5521065"/>
              <a:gd name="connsiteX3" fmla="*/ 0 w 12197273"/>
              <a:gd name="connsiteY3" fmla="*/ 0 h 5521065"/>
              <a:gd name="connsiteX4" fmla="*/ 12197273 w 12197273"/>
              <a:gd name="connsiteY4" fmla="*/ 0 h 5521065"/>
              <a:gd name="connsiteX5" fmla="*/ 12180244 w 12197273"/>
              <a:gd name="connsiteY5" fmla="*/ 5509913 h 5521065"/>
              <a:gd name="connsiteX6" fmla="*/ 7956093 w 12197273"/>
              <a:gd name="connsiteY6" fmla="*/ 5521065 h 5521065"/>
              <a:gd name="connsiteX0" fmla="*/ 7956093 w 12197273"/>
              <a:gd name="connsiteY0" fmla="*/ 5521065 h 5521065"/>
              <a:gd name="connsiteX1" fmla="*/ 7968282 w 12197273"/>
              <a:gd name="connsiteY1" fmla="*/ 3807811 h 5521065"/>
              <a:gd name="connsiteX2" fmla="*/ 16425 w 12197273"/>
              <a:gd name="connsiteY2" fmla="*/ 3787065 h 5521065"/>
              <a:gd name="connsiteX3" fmla="*/ 0 w 12197273"/>
              <a:gd name="connsiteY3" fmla="*/ 0 h 5521065"/>
              <a:gd name="connsiteX4" fmla="*/ 12197273 w 12197273"/>
              <a:gd name="connsiteY4" fmla="*/ 0 h 5521065"/>
              <a:gd name="connsiteX5" fmla="*/ 12180244 w 12197273"/>
              <a:gd name="connsiteY5" fmla="*/ 5509913 h 5521065"/>
              <a:gd name="connsiteX6" fmla="*/ 7956093 w 12197273"/>
              <a:gd name="connsiteY6" fmla="*/ 5521065 h 5521065"/>
              <a:gd name="connsiteX0" fmla="*/ 7956093 w 12197273"/>
              <a:gd name="connsiteY0" fmla="*/ 5521065 h 5521065"/>
              <a:gd name="connsiteX1" fmla="*/ 7968282 w 12197273"/>
              <a:gd name="connsiteY1" fmla="*/ 3807811 h 5521065"/>
              <a:gd name="connsiteX2" fmla="*/ 16425 w 12197273"/>
              <a:gd name="connsiteY2" fmla="*/ 3787065 h 5521065"/>
              <a:gd name="connsiteX3" fmla="*/ 0 w 12197273"/>
              <a:gd name="connsiteY3" fmla="*/ 0 h 5521065"/>
              <a:gd name="connsiteX4" fmla="*/ 12197273 w 12197273"/>
              <a:gd name="connsiteY4" fmla="*/ 0 h 5521065"/>
              <a:gd name="connsiteX5" fmla="*/ 12180244 w 12197273"/>
              <a:gd name="connsiteY5" fmla="*/ 5509913 h 5521065"/>
              <a:gd name="connsiteX6" fmla="*/ 7956093 w 12197273"/>
              <a:gd name="connsiteY6" fmla="*/ 5521065 h 5521065"/>
              <a:gd name="connsiteX0" fmla="*/ 7956093 w 12197273"/>
              <a:gd name="connsiteY0" fmla="*/ 5521065 h 5521065"/>
              <a:gd name="connsiteX1" fmla="*/ 7933112 w 12197273"/>
              <a:gd name="connsiteY1" fmla="*/ 3835165 h 5521065"/>
              <a:gd name="connsiteX2" fmla="*/ 16425 w 12197273"/>
              <a:gd name="connsiteY2" fmla="*/ 3787065 h 5521065"/>
              <a:gd name="connsiteX3" fmla="*/ 0 w 12197273"/>
              <a:gd name="connsiteY3" fmla="*/ 0 h 5521065"/>
              <a:gd name="connsiteX4" fmla="*/ 12197273 w 12197273"/>
              <a:gd name="connsiteY4" fmla="*/ 0 h 5521065"/>
              <a:gd name="connsiteX5" fmla="*/ 12180244 w 12197273"/>
              <a:gd name="connsiteY5" fmla="*/ 5509913 h 5521065"/>
              <a:gd name="connsiteX6" fmla="*/ 7956093 w 12197273"/>
              <a:gd name="connsiteY6" fmla="*/ 5521065 h 5521065"/>
              <a:gd name="connsiteX0" fmla="*/ 7956093 w 12197273"/>
              <a:gd name="connsiteY0" fmla="*/ 5521065 h 5521065"/>
              <a:gd name="connsiteX1" fmla="*/ 7933112 w 12197273"/>
              <a:gd name="connsiteY1" fmla="*/ 3835165 h 5521065"/>
              <a:gd name="connsiteX2" fmla="*/ 16425 w 12197273"/>
              <a:gd name="connsiteY2" fmla="*/ 3787065 h 5521065"/>
              <a:gd name="connsiteX3" fmla="*/ 0 w 12197273"/>
              <a:gd name="connsiteY3" fmla="*/ 0 h 5521065"/>
              <a:gd name="connsiteX4" fmla="*/ 12197273 w 12197273"/>
              <a:gd name="connsiteY4" fmla="*/ 0 h 5521065"/>
              <a:gd name="connsiteX5" fmla="*/ 12180244 w 12197273"/>
              <a:gd name="connsiteY5" fmla="*/ 5509913 h 5521065"/>
              <a:gd name="connsiteX6" fmla="*/ 7956093 w 12197273"/>
              <a:gd name="connsiteY6" fmla="*/ 5521065 h 5521065"/>
              <a:gd name="connsiteX0" fmla="*/ 7956093 w 12197273"/>
              <a:gd name="connsiteY0" fmla="*/ 5521065 h 5521065"/>
              <a:gd name="connsiteX1" fmla="*/ 7933112 w 12197273"/>
              <a:gd name="connsiteY1" fmla="*/ 3835165 h 5521065"/>
              <a:gd name="connsiteX2" fmla="*/ 794 w 12197273"/>
              <a:gd name="connsiteY2" fmla="*/ 3841773 h 5521065"/>
              <a:gd name="connsiteX3" fmla="*/ 0 w 12197273"/>
              <a:gd name="connsiteY3" fmla="*/ 0 h 5521065"/>
              <a:gd name="connsiteX4" fmla="*/ 12197273 w 12197273"/>
              <a:gd name="connsiteY4" fmla="*/ 0 h 5521065"/>
              <a:gd name="connsiteX5" fmla="*/ 12180244 w 12197273"/>
              <a:gd name="connsiteY5" fmla="*/ 5509913 h 5521065"/>
              <a:gd name="connsiteX6" fmla="*/ 7956093 w 12197273"/>
              <a:gd name="connsiteY6" fmla="*/ 5521065 h 5521065"/>
              <a:gd name="connsiteX0" fmla="*/ 7956093 w 12197273"/>
              <a:gd name="connsiteY0" fmla="*/ 5521065 h 5521065"/>
              <a:gd name="connsiteX1" fmla="*/ 7933112 w 12197273"/>
              <a:gd name="connsiteY1" fmla="*/ 3850796 h 5521065"/>
              <a:gd name="connsiteX2" fmla="*/ 794 w 12197273"/>
              <a:gd name="connsiteY2" fmla="*/ 3841773 h 5521065"/>
              <a:gd name="connsiteX3" fmla="*/ 0 w 12197273"/>
              <a:gd name="connsiteY3" fmla="*/ 0 h 5521065"/>
              <a:gd name="connsiteX4" fmla="*/ 12197273 w 12197273"/>
              <a:gd name="connsiteY4" fmla="*/ 0 h 5521065"/>
              <a:gd name="connsiteX5" fmla="*/ 12180244 w 12197273"/>
              <a:gd name="connsiteY5" fmla="*/ 5509913 h 5521065"/>
              <a:gd name="connsiteX6" fmla="*/ 7956093 w 12197273"/>
              <a:gd name="connsiteY6" fmla="*/ 5521065 h 5521065"/>
              <a:gd name="connsiteX0" fmla="*/ 7928739 w 12197273"/>
              <a:gd name="connsiteY0" fmla="*/ 5497619 h 5509913"/>
              <a:gd name="connsiteX1" fmla="*/ 7933112 w 12197273"/>
              <a:gd name="connsiteY1" fmla="*/ 3850796 h 5509913"/>
              <a:gd name="connsiteX2" fmla="*/ 794 w 12197273"/>
              <a:gd name="connsiteY2" fmla="*/ 3841773 h 5509913"/>
              <a:gd name="connsiteX3" fmla="*/ 0 w 12197273"/>
              <a:gd name="connsiteY3" fmla="*/ 0 h 5509913"/>
              <a:gd name="connsiteX4" fmla="*/ 12197273 w 12197273"/>
              <a:gd name="connsiteY4" fmla="*/ 0 h 5509913"/>
              <a:gd name="connsiteX5" fmla="*/ 12180244 w 12197273"/>
              <a:gd name="connsiteY5" fmla="*/ 5509913 h 5509913"/>
              <a:gd name="connsiteX6" fmla="*/ 7928739 w 12197273"/>
              <a:gd name="connsiteY6" fmla="*/ 5497619 h 5509913"/>
              <a:gd name="connsiteX0" fmla="*/ 7928739 w 12197273"/>
              <a:gd name="connsiteY0" fmla="*/ 5509342 h 5509913"/>
              <a:gd name="connsiteX1" fmla="*/ 7933112 w 12197273"/>
              <a:gd name="connsiteY1" fmla="*/ 3850796 h 5509913"/>
              <a:gd name="connsiteX2" fmla="*/ 794 w 12197273"/>
              <a:gd name="connsiteY2" fmla="*/ 3841773 h 5509913"/>
              <a:gd name="connsiteX3" fmla="*/ 0 w 12197273"/>
              <a:gd name="connsiteY3" fmla="*/ 0 h 5509913"/>
              <a:gd name="connsiteX4" fmla="*/ 12197273 w 12197273"/>
              <a:gd name="connsiteY4" fmla="*/ 0 h 5509913"/>
              <a:gd name="connsiteX5" fmla="*/ 12180244 w 12197273"/>
              <a:gd name="connsiteY5" fmla="*/ 5509913 h 5509913"/>
              <a:gd name="connsiteX6" fmla="*/ 7928739 w 12197273"/>
              <a:gd name="connsiteY6" fmla="*/ 5509342 h 5509913"/>
              <a:gd name="connsiteX0" fmla="*/ 7928739 w 12197273"/>
              <a:gd name="connsiteY0" fmla="*/ 5509342 h 5509913"/>
              <a:gd name="connsiteX1" fmla="*/ 7933112 w 12197273"/>
              <a:gd name="connsiteY1" fmla="*/ 3850796 h 5509913"/>
              <a:gd name="connsiteX2" fmla="*/ 794 w 12197273"/>
              <a:gd name="connsiteY2" fmla="*/ 3841773 h 5509913"/>
              <a:gd name="connsiteX3" fmla="*/ 0 w 12197273"/>
              <a:gd name="connsiteY3" fmla="*/ 0 h 5509913"/>
              <a:gd name="connsiteX4" fmla="*/ 12197273 w 12197273"/>
              <a:gd name="connsiteY4" fmla="*/ 0 h 5509913"/>
              <a:gd name="connsiteX5" fmla="*/ 12180244 w 12197273"/>
              <a:gd name="connsiteY5" fmla="*/ 5509913 h 5509913"/>
              <a:gd name="connsiteX6" fmla="*/ 7928739 w 12197273"/>
              <a:gd name="connsiteY6" fmla="*/ 5509342 h 5509913"/>
              <a:gd name="connsiteX0" fmla="*/ 7928739 w 12197273"/>
              <a:gd name="connsiteY0" fmla="*/ 5509342 h 5509913"/>
              <a:gd name="connsiteX1" fmla="*/ 7933112 w 12197273"/>
              <a:gd name="connsiteY1" fmla="*/ 3850796 h 5509913"/>
              <a:gd name="connsiteX2" fmla="*/ 794 w 12197273"/>
              <a:gd name="connsiteY2" fmla="*/ 3841773 h 5509913"/>
              <a:gd name="connsiteX3" fmla="*/ 0 w 12197273"/>
              <a:gd name="connsiteY3" fmla="*/ 0 h 5509913"/>
              <a:gd name="connsiteX4" fmla="*/ 12197273 w 12197273"/>
              <a:gd name="connsiteY4" fmla="*/ 0 h 5509913"/>
              <a:gd name="connsiteX5" fmla="*/ 12180244 w 12197273"/>
              <a:gd name="connsiteY5" fmla="*/ 5509913 h 5509913"/>
              <a:gd name="connsiteX6" fmla="*/ 7928739 w 12197273"/>
              <a:gd name="connsiteY6" fmla="*/ 5509342 h 5509913"/>
              <a:gd name="connsiteX0" fmla="*/ 7928739 w 12197692"/>
              <a:gd name="connsiteY0" fmla="*/ 5509342 h 5513821"/>
              <a:gd name="connsiteX1" fmla="*/ 7933112 w 12197692"/>
              <a:gd name="connsiteY1" fmla="*/ 3850796 h 5513821"/>
              <a:gd name="connsiteX2" fmla="*/ 794 w 12197692"/>
              <a:gd name="connsiteY2" fmla="*/ 3841773 h 5513821"/>
              <a:gd name="connsiteX3" fmla="*/ 0 w 12197692"/>
              <a:gd name="connsiteY3" fmla="*/ 0 h 5513821"/>
              <a:gd name="connsiteX4" fmla="*/ 12197273 w 12197692"/>
              <a:gd name="connsiteY4" fmla="*/ 0 h 5513821"/>
              <a:gd name="connsiteX5" fmla="*/ 12195874 w 12197692"/>
              <a:gd name="connsiteY5" fmla="*/ 5513821 h 5513821"/>
              <a:gd name="connsiteX6" fmla="*/ 7928739 w 12197692"/>
              <a:gd name="connsiteY6" fmla="*/ 5509342 h 5513821"/>
              <a:gd name="connsiteX0" fmla="*/ 7928739 w 12199355"/>
              <a:gd name="connsiteY0" fmla="*/ 5509342 h 5513821"/>
              <a:gd name="connsiteX1" fmla="*/ 7933112 w 12199355"/>
              <a:gd name="connsiteY1" fmla="*/ 3850796 h 5513821"/>
              <a:gd name="connsiteX2" fmla="*/ 794 w 12199355"/>
              <a:gd name="connsiteY2" fmla="*/ 3841773 h 5513821"/>
              <a:gd name="connsiteX3" fmla="*/ 0 w 12199355"/>
              <a:gd name="connsiteY3" fmla="*/ 0 h 5513821"/>
              <a:gd name="connsiteX4" fmla="*/ 12197273 w 12199355"/>
              <a:gd name="connsiteY4" fmla="*/ 0 h 5513821"/>
              <a:gd name="connsiteX5" fmla="*/ 12195874 w 12199355"/>
              <a:gd name="connsiteY5" fmla="*/ 5513821 h 5513821"/>
              <a:gd name="connsiteX6" fmla="*/ 7928739 w 12199355"/>
              <a:gd name="connsiteY6" fmla="*/ 5509342 h 5513821"/>
              <a:gd name="connsiteX0" fmla="*/ 7928739 w 12199355"/>
              <a:gd name="connsiteY0" fmla="*/ 5509342 h 5513821"/>
              <a:gd name="connsiteX1" fmla="*/ 7933112 w 12199355"/>
              <a:gd name="connsiteY1" fmla="*/ 3830699 h 5513821"/>
              <a:gd name="connsiteX2" fmla="*/ 794 w 12199355"/>
              <a:gd name="connsiteY2" fmla="*/ 3841773 h 5513821"/>
              <a:gd name="connsiteX3" fmla="*/ 0 w 12199355"/>
              <a:gd name="connsiteY3" fmla="*/ 0 h 5513821"/>
              <a:gd name="connsiteX4" fmla="*/ 12197273 w 12199355"/>
              <a:gd name="connsiteY4" fmla="*/ 0 h 5513821"/>
              <a:gd name="connsiteX5" fmla="*/ 12195874 w 12199355"/>
              <a:gd name="connsiteY5" fmla="*/ 5513821 h 5513821"/>
              <a:gd name="connsiteX6" fmla="*/ 7928739 w 12199355"/>
              <a:gd name="connsiteY6" fmla="*/ 5509342 h 5513821"/>
              <a:gd name="connsiteX0" fmla="*/ 7928739 w 12199355"/>
              <a:gd name="connsiteY0" fmla="*/ 5509342 h 5513821"/>
              <a:gd name="connsiteX1" fmla="*/ 7933112 w 12199355"/>
              <a:gd name="connsiteY1" fmla="*/ 3679974 h 5513821"/>
              <a:gd name="connsiteX2" fmla="*/ 794 w 12199355"/>
              <a:gd name="connsiteY2" fmla="*/ 3841773 h 5513821"/>
              <a:gd name="connsiteX3" fmla="*/ 0 w 12199355"/>
              <a:gd name="connsiteY3" fmla="*/ 0 h 5513821"/>
              <a:gd name="connsiteX4" fmla="*/ 12197273 w 12199355"/>
              <a:gd name="connsiteY4" fmla="*/ 0 h 5513821"/>
              <a:gd name="connsiteX5" fmla="*/ 12195874 w 12199355"/>
              <a:gd name="connsiteY5" fmla="*/ 5513821 h 5513821"/>
              <a:gd name="connsiteX6" fmla="*/ 7928739 w 12199355"/>
              <a:gd name="connsiteY6" fmla="*/ 5509342 h 5513821"/>
              <a:gd name="connsiteX0" fmla="*/ 7928739 w 12199355"/>
              <a:gd name="connsiteY0" fmla="*/ 5509342 h 5513821"/>
              <a:gd name="connsiteX1" fmla="*/ 7933112 w 12199355"/>
              <a:gd name="connsiteY1" fmla="*/ 3679974 h 5513821"/>
              <a:gd name="connsiteX2" fmla="*/ 10843 w 12199355"/>
              <a:gd name="connsiteY2" fmla="*/ 3640806 h 5513821"/>
              <a:gd name="connsiteX3" fmla="*/ 0 w 12199355"/>
              <a:gd name="connsiteY3" fmla="*/ 0 h 5513821"/>
              <a:gd name="connsiteX4" fmla="*/ 12197273 w 12199355"/>
              <a:gd name="connsiteY4" fmla="*/ 0 h 5513821"/>
              <a:gd name="connsiteX5" fmla="*/ 12195874 w 12199355"/>
              <a:gd name="connsiteY5" fmla="*/ 5513821 h 5513821"/>
              <a:gd name="connsiteX6" fmla="*/ 7928739 w 12199355"/>
              <a:gd name="connsiteY6" fmla="*/ 5509342 h 5513821"/>
              <a:gd name="connsiteX0" fmla="*/ 7928739 w 12199355"/>
              <a:gd name="connsiteY0" fmla="*/ 5509342 h 5513821"/>
              <a:gd name="connsiteX1" fmla="*/ 7933112 w 12199355"/>
              <a:gd name="connsiteY1" fmla="*/ 3679974 h 5513821"/>
              <a:gd name="connsiteX2" fmla="*/ 794 w 12199355"/>
              <a:gd name="connsiteY2" fmla="*/ 3680999 h 5513821"/>
              <a:gd name="connsiteX3" fmla="*/ 0 w 12199355"/>
              <a:gd name="connsiteY3" fmla="*/ 0 h 5513821"/>
              <a:gd name="connsiteX4" fmla="*/ 12197273 w 12199355"/>
              <a:gd name="connsiteY4" fmla="*/ 0 h 5513821"/>
              <a:gd name="connsiteX5" fmla="*/ 12195874 w 12199355"/>
              <a:gd name="connsiteY5" fmla="*/ 5513821 h 5513821"/>
              <a:gd name="connsiteX6" fmla="*/ 7928739 w 12199355"/>
              <a:gd name="connsiteY6" fmla="*/ 5509342 h 5513821"/>
              <a:gd name="connsiteX0" fmla="*/ 7928739 w 12199355"/>
              <a:gd name="connsiteY0" fmla="*/ 5509342 h 5513821"/>
              <a:gd name="connsiteX1" fmla="*/ 7933112 w 12199355"/>
              <a:gd name="connsiteY1" fmla="*/ 3690022 h 5513821"/>
              <a:gd name="connsiteX2" fmla="*/ 794 w 12199355"/>
              <a:gd name="connsiteY2" fmla="*/ 3680999 h 5513821"/>
              <a:gd name="connsiteX3" fmla="*/ 0 w 12199355"/>
              <a:gd name="connsiteY3" fmla="*/ 0 h 5513821"/>
              <a:gd name="connsiteX4" fmla="*/ 12197273 w 12199355"/>
              <a:gd name="connsiteY4" fmla="*/ 0 h 5513821"/>
              <a:gd name="connsiteX5" fmla="*/ 12195874 w 12199355"/>
              <a:gd name="connsiteY5" fmla="*/ 5513821 h 5513821"/>
              <a:gd name="connsiteX6" fmla="*/ 7928739 w 12199355"/>
              <a:gd name="connsiteY6" fmla="*/ 5509342 h 5513821"/>
              <a:gd name="connsiteX0" fmla="*/ 7928739 w 12199355"/>
              <a:gd name="connsiteY0" fmla="*/ 5509342 h 5513821"/>
              <a:gd name="connsiteX1" fmla="*/ 7933112 w 12199355"/>
              <a:gd name="connsiteY1" fmla="*/ 3690022 h 5513821"/>
              <a:gd name="connsiteX2" fmla="*/ 794 w 12199355"/>
              <a:gd name="connsiteY2" fmla="*/ 3701096 h 5513821"/>
              <a:gd name="connsiteX3" fmla="*/ 0 w 12199355"/>
              <a:gd name="connsiteY3" fmla="*/ 0 h 5513821"/>
              <a:gd name="connsiteX4" fmla="*/ 12197273 w 12199355"/>
              <a:gd name="connsiteY4" fmla="*/ 0 h 5513821"/>
              <a:gd name="connsiteX5" fmla="*/ 12195874 w 12199355"/>
              <a:gd name="connsiteY5" fmla="*/ 5513821 h 5513821"/>
              <a:gd name="connsiteX6" fmla="*/ 7928739 w 12199355"/>
              <a:gd name="connsiteY6" fmla="*/ 5509342 h 5513821"/>
              <a:gd name="connsiteX0" fmla="*/ 7928739 w 12199355"/>
              <a:gd name="connsiteY0" fmla="*/ 5509342 h 5513821"/>
              <a:gd name="connsiteX1" fmla="*/ 7933112 w 12199355"/>
              <a:gd name="connsiteY1" fmla="*/ 3690022 h 5513821"/>
              <a:gd name="connsiteX2" fmla="*/ 7845990 w 12199355"/>
              <a:gd name="connsiteY2" fmla="*/ 3685918 h 5513821"/>
              <a:gd name="connsiteX3" fmla="*/ 794 w 12199355"/>
              <a:gd name="connsiteY3" fmla="*/ 3701096 h 5513821"/>
              <a:gd name="connsiteX4" fmla="*/ 0 w 12199355"/>
              <a:gd name="connsiteY4" fmla="*/ 0 h 5513821"/>
              <a:gd name="connsiteX5" fmla="*/ 12197273 w 12199355"/>
              <a:gd name="connsiteY5" fmla="*/ 0 h 5513821"/>
              <a:gd name="connsiteX6" fmla="*/ 12195874 w 12199355"/>
              <a:gd name="connsiteY6" fmla="*/ 5513821 h 5513821"/>
              <a:gd name="connsiteX7" fmla="*/ 7928739 w 12199355"/>
              <a:gd name="connsiteY7" fmla="*/ 5509342 h 5513821"/>
              <a:gd name="connsiteX0" fmla="*/ 7928739 w 12199355"/>
              <a:gd name="connsiteY0" fmla="*/ 5509342 h 5513821"/>
              <a:gd name="connsiteX1" fmla="*/ 7933112 w 12199355"/>
              <a:gd name="connsiteY1" fmla="*/ 3690022 h 5513821"/>
              <a:gd name="connsiteX2" fmla="*/ 7845990 w 12199355"/>
              <a:gd name="connsiteY2" fmla="*/ 3685918 h 5513821"/>
              <a:gd name="connsiteX3" fmla="*/ 7726873 w 12199355"/>
              <a:gd name="connsiteY3" fmla="*/ 3687772 h 5513821"/>
              <a:gd name="connsiteX4" fmla="*/ 794 w 12199355"/>
              <a:gd name="connsiteY4" fmla="*/ 3701096 h 5513821"/>
              <a:gd name="connsiteX5" fmla="*/ 0 w 12199355"/>
              <a:gd name="connsiteY5" fmla="*/ 0 h 5513821"/>
              <a:gd name="connsiteX6" fmla="*/ 12197273 w 12199355"/>
              <a:gd name="connsiteY6" fmla="*/ 0 h 5513821"/>
              <a:gd name="connsiteX7" fmla="*/ 12195874 w 12199355"/>
              <a:gd name="connsiteY7" fmla="*/ 5513821 h 5513821"/>
              <a:gd name="connsiteX8" fmla="*/ 7928739 w 12199355"/>
              <a:gd name="connsiteY8" fmla="*/ 5509342 h 5513821"/>
              <a:gd name="connsiteX0" fmla="*/ 7928739 w 12199355"/>
              <a:gd name="connsiteY0" fmla="*/ 5509342 h 5513821"/>
              <a:gd name="connsiteX1" fmla="*/ 7927136 w 12199355"/>
              <a:gd name="connsiteY1" fmla="*/ 2540 h 5513821"/>
              <a:gd name="connsiteX2" fmla="*/ 7845990 w 12199355"/>
              <a:gd name="connsiteY2" fmla="*/ 3685918 h 5513821"/>
              <a:gd name="connsiteX3" fmla="*/ 7726873 w 12199355"/>
              <a:gd name="connsiteY3" fmla="*/ 3687772 h 5513821"/>
              <a:gd name="connsiteX4" fmla="*/ 794 w 12199355"/>
              <a:gd name="connsiteY4" fmla="*/ 3701096 h 5513821"/>
              <a:gd name="connsiteX5" fmla="*/ 0 w 12199355"/>
              <a:gd name="connsiteY5" fmla="*/ 0 h 5513821"/>
              <a:gd name="connsiteX6" fmla="*/ 12197273 w 12199355"/>
              <a:gd name="connsiteY6" fmla="*/ 0 h 5513821"/>
              <a:gd name="connsiteX7" fmla="*/ 12195874 w 12199355"/>
              <a:gd name="connsiteY7" fmla="*/ 5513821 h 5513821"/>
              <a:gd name="connsiteX8" fmla="*/ 7928739 w 12199355"/>
              <a:gd name="connsiteY8" fmla="*/ 5509342 h 5513821"/>
              <a:gd name="connsiteX0" fmla="*/ 7928739 w 12199355"/>
              <a:gd name="connsiteY0" fmla="*/ 5522859 h 5527338"/>
              <a:gd name="connsiteX1" fmla="*/ 7927136 w 12199355"/>
              <a:gd name="connsiteY1" fmla="*/ 16057 h 5527338"/>
              <a:gd name="connsiteX2" fmla="*/ 7881849 w 12199355"/>
              <a:gd name="connsiteY2" fmla="*/ 0 h 5527338"/>
              <a:gd name="connsiteX3" fmla="*/ 7726873 w 12199355"/>
              <a:gd name="connsiteY3" fmla="*/ 3701289 h 5527338"/>
              <a:gd name="connsiteX4" fmla="*/ 794 w 12199355"/>
              <a:gd name="connsiteY4" fmla="*/ 3714613 h 5527338"/>
              <a:gd name="connsiteX5" fmla="*/ 0 w 12199355"/>
              <a:gd name="connsiteY5" fmla="*/ 13517 h 5527338"/>
              <a:gd name="connsiteX6" fmla="*/ 12197273 w 12199355"/>
              <a:gd name="connsiteY6" fmla="*/ 13517 h 5527338"/>
              <a:gd name="connsiteX7" fmla="*/ 12195874 w 12199355"/>
              <a:gd name="connsiteY7" fmla="*/ 5527338 h 5527338"/>
              <a:gd name="connsiteX8" fmla="*/ 7928739 w 12199355"/>
              <a:gd name="connsiteY8" fmla="*/ 5522859 h 5527338"/>
              <a:gd name="connsiteX0" fmla="*/ 7928739 w 12199355"/>
              <a:gd name="connsiteY0" fmla="*/ 5522859 h 5527338"/>
              <a:gd name="connsiteX1" fmla="*/ 7927136 w 12199355"/>
              <a:gd name="connsiteY1" fmla="*/ 16057 h 5527338"/>
              <a:gd name="connsiteX2" fmla="*/ 7881849 w 12199355"/>
              <a:gd name="connsiteY2" fmla="*/ 0 h 5527338"/>
              <a:gd name="connsiteX3" fmla="*/ 7864332 w 12199355"/>
              <a:gd name="connsiteY3" fmla="*/ 3701289 h 5527338"/>
              <a:gd name="connsiteX4" fmla="*/ 794 w 12199355"/>
              <a:gd name="connsiteY4" fmla="*/ 3714613 h 5527338"/>
              <a:gd name="connsiteX5" fmla="*/ 0 w 12199355"/>
              <a:gd name="connsiteY5" fmla="*/ 13517 h 5527338"/>
              <a:gd name="connsiteX6" fmla="*/ 12197273 w 12199355"/>
              <a:gd name="connsiteY6" fmla="*/ 13517 h 5527338"/>
              <a:gd name="connsiteX7" fmla="*/ 12195874 w 12199355"/>
              <a:gd name="connsiteY7" fmla="*/ 5527338 h 5527338"/>
              <a:gd name="connsiteX8" fmla="*/ 7928739 w 12199355"/>
              <a:gd name="connsiteY8" fmla="*/ 5522859 h 5527338"/>
              <a:gd name="connsiteX0" fmla="*/ 7928739 w 12199355"/>
              <a:gd name="connsiteY0" fmla="*/ 5522859 h 5527338"/>
              <a:gd name="connsiteX1" fmla="*/ 7927136 w 12199355"/>
              <a:gd name="connsiteY1" fmla="*/ 16057 h 5527338"/>
              <a:gd name="connsiteX2" fmla="*/ 7881849 w 12199355"/>
              <a:gd name="connsiteY2" fmla="*/ 0 h 5527338"/>
              <a:gd name="connsiteX3" fmla="*/ 7876285 w 12199355"/>
              <a:gd name="connsiteY3" fmla="*/ 3701289 h 5527338"/>
              <a:gd name="connsiteX4" fmla="*/ 794 w 12199355"/>
              <a:gd name="connsiteY4" fmla="*/ 3714613 h 5527338"/>
              <a:gd name="connsiteX5" fmla="*/ 0 w 12199355"/>
              <a:gd name="connsiteY5" fmla="*/ 13517 h 5527338"/>
              <a:gd name="connsiteX6" fmla="*/ 12197273 w 12199355"/>
              <a:gd name="connsiteY6" fmla="*/ 13517 h 5527338"/>
              <a:gd name="connsiteX7" fmla="*/ 12195874 w 12199355"/>
              <a:gd name="connsiteY7" fmla="*/ 5527338 h 5527338"/>
              <a:gd name="connsiteX8" fmla="*/ 7928739 w 12199355"/>
              <a:gd name="connsiteY8" fmla="*/ 5522859 h 5527338"/>
              <a:gd name="connsiteX0" fmla="*/ 7928739 w 12199355"/>
              <a:gd name="connsiteY0" fmla="*/ 5522859 h 5527338"/>
              <a:gd name="connsiteX1" fmla="*/ 7927136 w 12199355"/>
              <a:gd name="connsiteY1" fmla="*/ 16057 h 5527338"/>
              <a:gd name="connsiteX2" fmla="*/ 7881849 w 12199355"/>
              <a:gd name="connsiteY2" fmla="*/ 0 h 5527338"/>
              <a:gd name="connsiteX3" fmla="*/ 7876285 w 12199355"/>
              <a:gd name="connsiteY3" fmla="*/ 3701289 h 5527338"/>
              <a:gd name="connsiteX4" fmla="*/ 794 w 12199355"/>
              <a:gd name="connsiteY4" fmla="*/ 3714613 h 5527338"/>
              <a:gd name="connsiteX5" fmla="*/ 0 w 12199355"/>
              <a:gd name="connsiteY5" fmla="*/ 527225 h 5527338"/>
              <a:gd name="connsiteX6" fmla="*/ 12197273 w 12199355"/>
              <a:gd name="connsiteY6" fmla="*/ 13517 h 5527338"/>
              <a:gd name="connsiteX7" fmla="*/ 12195874 w 12199355"/>
              <a:gd name="connsiteY7" fmla="*/ 5527338 h 5527338"/>
              <a:gd name="connsiteX8" fmla="*/ 7928739 w 12199355"/>
              <a:gd name="connsiteY8" fmla="*/ 5522859 h 5527338"/>
              <a:gd name="connsiteX0" fmla="*/ 7928739 w 12199355"/>
              <a:gd name="connsiteY0" fmla="*/ 5522859 h 5527338"/>
              <a:gd name="connsiteX1" fmla="*/ 7927136 w 12199355"/>
              <a:gd name="connsiteY1" fmla="*/ 16057 h 5527338"/>
              <a:gd name="connsiteX2" fmla="*/ 7881849 w 12199355"/>
              <a:gd name="connsiteY2" fmla="*/ 0 h 5527338"/>
              <a:gd name="connsiteX3" fmla="*/ 7876285 w 12199355"/>
              <a:gd name="connsiteY3" fmla="*/ 3701289 h 5527338"/>
              <a:gd name="connsiteX4" fmla="*/ 794 w 12199355"/>
              <a:gd name="connsiteY4" fmla="*/ 3714613 h 5527338"/>
              <a:gd name="connsiteX5" fmla="*/ 0 w 12199355"/>
              <a:gd name="connsiteY5" fmla="*/ 527225 h 5527338"/>
              <a:gd name="connsiteX6" fmla="*/ 12197273 w 12199355"/>
              <a:gd name="connsiteY6" fmla="*/ 527225 h 5527338"/>
              <a:gd name="connsiteX7" fmla="*/ 12195874 w 12199355"/>
              <a:gd name="connsiteY7" fmla="*/ 5527338 h 5527338"/>
              <a:gd name="connsiteX8" fmla="*/ 7928739 w 12199355"/>
              <a:gd name="connsiteY8" fmla="*/ 5522859 h 5527338"/>
              <a:gd name="connsiteX0" fmla="*/ 7928739 w 12199355"/>
              <a:gd name="connsiteY0" fmla="*/ 5506802 h 5511281"/>
              <a:gd name="connsiteX1" fmla="*/ 7927136 w 12199355"/>
              <a:gd name="connsiteY1" fmla="*/ 0 h 5511281"/>
              <a:gd name="connsiteX2" fmla="*/ 7861301 w 12199355"/>
              <a:gd name="connsiteY2" fmla="*/ 723682 h 5511281"/>
              <a:gd name="connsiteX3" fmla="*/ 7876285 w 12199355"/>
              <a:gd name="connsiteY3" fmla="*/ 3685232 h 5511281"/>
              <a:gd name="connsiteX4" fmla="*/ 794 w 12199355"/>
              <a:gd name="connsiteY4" fmla="*/ 3698556 h 5511281"/>
              <a:gd name="connsiteX5" fmla="*/ 0 w 12199355"/>
              <a:gd name="connsiteY5" fmla="*/ 511168 h 5511281"/>
              <a:gd name="connsiteX6" fmla="*/ 12197273 w 12199355"/>
              <a:gd name="connsiteY6" fmla="*/ 511168 h 5511281"/>
              <a:gd name="connsiteX7" fmla="*/ 12195874 w 12199355"/>
              <a:gd name="connsiteY7" fmla="*/ 5511281 h 5511281"/>
              <a:gd name="connsiteX8" fmla="*/ 7928739 w 12199355"/>
              <a:gd name="connsiteY8" fmla="*/ 5506802 h 5511281"/>
              <a:gd name="connsiteX0" fmla="*/ 7928739 w 12199355"/>
              <a:gd name="connsiteY0" fmla="*/ 5044465 h 5048944"/>
              <a:gd name="connsiteX1" fmla="*/ 7927136 w 12199355"/>
              <a:gd name="connsiteY1" fmla="*/ 0 h 5048944"/>
              <a:gd name="connsiteX2" fmla="*/ 7861301 w 12199355"/>
              <a:gd name="connsiteY2" fmla="*/ 261345 h 5048944"/>
              <a:gd name="connsiteX3" fmla="*/ 7876285 w 12199355"/>
              <a:gd name="connsiteY3" fmla="*/ 3222895 h 5048944"/>
              <a:gd name="connsiteX4" fmla="*/ 794 w 12199355"/>
              <a:gd name="connsiteY4" fmla="*/ 3236219 h 5048944"/>
              <a:gd name="connsiteX5" fmla="*/ 0 w 12199355"/>
              <a:gd name="connsiteY5" fmla="*/ 48831 h 5048944"/>
              <a:gd name="connsiteX6" fmla="*/ 12197273 w 12199355"/>
              <a:gd name="connsiteY6" fmla="*/ 48831 h 5048944"/>
              <a:gd name="connsiteX7" fmla="*/ 12195874 w 12199355"/>
              <a:gd name="connsiteY7" fmla="*/ 5048944 h 5048944"/>
              <a:gd name="connsiteX8" fmla="*/ 7928739 w 12199355"/>
              <a:gd name="connsiteY8" fmla="*/ 5044465 h 5048944"/>
              <a:gd name="connsiteX0" fmla="*/ 7928739 w 12199355"/>
              <a:gd name="connsiteY0" fmla="*/ 5044465 h 5048944"/>
              <a:gd name="connsiteX1" fmla="*/ 7927136 w 12199355"/>
              <a:gd name="connsiteY1" fmla="*/ 0 h 5048944"/>
              <a:gd name="connsiteX2" fmla="*/ 7861301 w 12199355"/>
              <a:gd name="connsiteY2" fmla="*/ 96959 h 5048944"/>
              <a:gd name="connsiteX3" fmla="*/ 7876285 w 12199355"/>
              <a:gd name="connsiteY3" fmla="*/ 3222895 h 5048944"/>
              <a:gd name="connsiteX4" fmla="*/ 794 w 12199355"/>
              <a:gd name="connsiteY4" fmla="*/ 3236219 h 5048944"/>
              <a:gd name="connsiteX5" fmla="*/ 0 w 12199355"/>
              <a:gd name="connsiteY5" fmla="*/ 48831 h 5048944"/>
              <a:gd name="connsiteX6" fmla="*/ 12197273 w 12199355"/>
              <a:gd name="connsiteY6" fmla="*/ 48831 h 5048944"/>
              <a:gd name="connsiteX7" fmla="*/ 12195874 w 12199355"/>
              <a:gd name="connsiteY7" fmla="*/ 5048944 h 5048944"/>
              <a:gd name="connsiteX8" fmla="*/ 7928739 w 12199355"/>
              <a:gd name="connsiteY8" fmla="*/ 5044465 h 5048944"/>
              <a:gd name="connsiteX0" fmla="*/ 7928739 w 12199355"/>
              <a:gd name="connsiteY0" fmla="*/ 4995634 h 5000113"/>
              <a:gd name="connsiteX1" fmla="*/ 7927136 w 12199355"/>
              <a:gd name="connsiteY1" fmla="*/ 23089 h 5000113"/>
              <a:gd name="connsiteX2" fmla="*/ 7861301 w 12199355"/>
              <a:gd name="connsiteY2" fmla="*/ 48128 h 5000113"/>
              <a:gd name="connsiteX3" fmla="*/ 7876285 w 12199355"/>
              <a:gd name="connsiteY3" fmla="*/ 3174064 h 5000113"/>
              <a:gd name="connsiteX4" fmla="*/ 794 w 12199355"/>
              <a:gd name="connsiteY4" fmla="*/ 3187388 h 5000113"/>
              <a:gd name="connsiteX5" fmla="*/ 0 w 12199355"/>
              <a:gd name="connsiteY5" fmla="*/ 0 h 5000113"/>
              <a:gd name="connsiteX6" fmla="*/ 12197273 w 12199355"/>
              <a:gd name="connsiteY6" fmla="*/ 0 h 5000113"/>
              <a:gd name="connsiteX7" fmla="*/ 12195874 w 12199355"/>
              <a:gd name="connsiteY7" fmla="*/ 5000113 h 5000113"/>
              <a:gd name="connsiteX8" fmla="*/ 7928739 w 12199355"/>
              <a:gd name="connsiteY8" fmla="*/ 4995634 h 5000113"/>
              <a:gd name="connsiteX0" fmla="*/ 7928739 w 12199355"/>
              <a:gd name="connsiteY0" fmla="*/ 4995634 h 5000113"/>
              <a:gd name="connsiteX1" fmla="*/ 7927136 w 12199355"/>
              <a:gd name="connsiteY1" fmla="*/ 23089 h 5000113"/>
              <a:gd name="connsiteX2" fmla="*/ 7871575 w 12199355"/>
              <a:gd name="connsiteY2" fmla="*/ 17305 h 5000113"/>
              <a:gd name="connsiteX3" fmla="*/ 7876285 w 12199355"/>
              <a:gd name="connsiteY3" fmla="*/ 3174064 h 5000113"/>
              <a:gd name="connsiteX4" fmla="*/ 794 w 12199355"/>
              <a:gd name="connsiteY4" fmla="*/ 3187388 h 5000113"/>
              <a:gd name="connsiteX5" fmla="*/ 0 w 12199355"/>
              <a:gd name="connsiteY5" fmla="*/ 0 h 5000113"/>
              <a:gd name="connsiteX6" fmla="*/ 12197273 w 12199355"/>
              <a:gd name="connsiteY6" fmla="*/ 0 h 5000113"/>
              <a:gd name="connsiteX7" fmla="*/ 12195874 w 12199355"/>
              <a:gd name="connsiteY7" fmla="*/ 5000113 h 5000113"/>
              <a:gd name="connsiteX8" fmla="*/ 7928739 w 12199355"/>
              <a:gd name="connsiteY8" fmla="*/ 4995634 h 5000113"/>
              <a:gd name="connsiteX0" fmla="*/ 7928739 w 12199355"/>
              <a:gd name="connsiteY0" fmla="*/ 4995634 h 5000113"/>
              <a:gd name="connsiteX1" fmla="*/ 7927136 w 12199355"/>
              <a:gd name="connsiteY1" fmla="*/ 23089 h 5000113"/>
              <a:gd name="connsiteX2" fmla="*/ 7871575 w 12199355"/>
              <a:gd name="connsiteY2" fmla="*/ 17305 h 5000113"/>
              <a:gd name="connsiteX3" fmla="*/ 7876285 w 12199355"/>
              <a:gd name="connsiteY3" fmla="*/ 3113578 h 5000113"/>
              <a:gd name="connsiteX4" fmla="*/ 794 w 12199355"/>
              <a:gd name="connsiteY4" fmla="*/ 3187388 h 5000113"/>
              <a:gd name="connsiteX5" fmla="*/ 0 w 12199355"/>
              <a:gd name="connsiteY5" fmla="*/ 0 h 5000113"/>
              <a:gd name="connsiteX6" fmla="*/ 12197273 w 12199355"/>
              <a:gd name="connsiteY6" fmla="*/ 0 h 5000113"/>
              <a:gd name="connsiteX7" fmla="*/ 12195874 w 12199355"/>
              <a:gd name="connsiteY7" fmla="*/ 5000113 h 5000113"/>
              <a:gd name="connsiteX8" fmla="*/ 7928739 w 12199355"/>
              <a:gd name="connsiteY8" fmla="*/ 4995634 h 5000113"/>
              <a:gd name="connsiteX0" fmla="*/ 7921623 w 12199355"/>
              <a:gd name="connsiteY0" fmla="*/ 4885336 h 5000113"/>
              <a:gd name="connsiteX1" fmla="*/ 7927136 w 12199355"/>
              <a:gd name="connsiteY1" fmla="*/ 23089 h 5000113"/>
              <a:gd name="connsiteX2" fmla="*/ 7871575 w 12199355"/>
              <a:gd name="connsiteY2" fmla="*/ 17305 h 5000113"/>
              <a:gd name="connsiteX3" fmla="*/ 7876285 w 12199355"/>
              <a:gd name="connsiteY3" fmla="*/ 3113578 h 5000113"/>
              <a:gd name="connsiteX4" fmla="*/ 794 w 12199355"/>
              <a:gd name="connsiteY4" fmla="*/ 3187388 h 5000113"/>
              <a:gd name="connsiteX5" fmla="*/ 0 w 12199355"/>
              <a:gd name="connsiteY5" fmla="*/ 0 h 5000113"/>
              <a:gd name="connsiteX6" fmla="*/ 12197273 w 12199355"/>
              <a:gd name="connsiteY6" fmla="*/ 0 h 5000113"/>
              <a:gd name="connsiteX7" fmla="*/ 12195874 w 12199355"/>
              <a:gd name="connsiteY7" fmla="*/ 5000113 h 5000113"/>
              <a:gd name="connsiteX8" fmla="*/ 7921623 w 12199355"/>
              <a:gd name="connsiteY8" fmla="*/ 4885336 h 5000113"/>
              <a:gd name="connsiteX0" fmla="*/ 7921623 w 12202370"/>
              <a:gd name="connsiteY0" fmla="*/ 4885336 h 4896932"/>
              <a:gd name="connsiteX1" fmla="*/ 7927136 w 12202370"/>
              <a:gd name="connsiteY1" fmla="*/ 23089 h 4896932"/>
              <a:gd name="connsiteX2" fmla="*/ 7871575 w 12202370"/>
              <a:gd name="connsiteY2" fmla="*/ 17305 h 4896932"/>
              <a:gd name="connsiteX3" fmla="*/ 7876285 w 12202370"/>
              <a:gd name="connsiteY3" fmla="*/ 3113578 h 4896932"/>
              <a:gd name="connsiteX4" fmla="*/ 794 w 12202370"/>
              <a:gd name="connsiteY4" fmla="*/ 3187388 h 4896932"/>
              <a:gd name="connsiteX5" fmla="*/ 0 w 12202370"/>
              <a:gd name="connsiteY5" fmla="*/ 0 h 4896932"/>
              <a:gd name="connsiteX6" fmla="*/ 12197273 w 12202370"/>
              <a:gd name="connsiteY6" fmla="*/ 0 h 4896932"/>
              <a:gd name="connsiteX7" fmla="*/ 12199432 w 12202370"/>
              <a:gd name="connsiteY7" fmla="*/ 4896932 h 4896932"/>
              <a:gd name="connsiteX8" fmla="*/ 7921623 w 12202370"/>
              <a:gd name="connsiteY8" fmla="*/ 4885336 h 4896932"/>
              <a:gd name="connsiteX0" fmla="*/ 7928739 w 12202370"/>
              <a:gd name="connsiteY0" fmla="*/ 4881778 h 4896932"/>
              <a:gd name="connsiteX1" fmla="*/ 7927136 w 12202370"/>
              <a:gd name="connsiteY1" fmla="*/ 23089 h 4896932"/>
              <a:gd name="connsiteX2" fmla="*/ 7871575 w 12202370"/>
              <a:gd name="connsiteY2" fmla="*/ 17305 h 4896932"/>
              <a:gd name="connsiteX3" fmla="*/ 7876285 w 12202370"/>
              <a:gd name="connsiteY3" fmla="*/ 3113578 h 4896932"/>
              <a:gd name="connsiteX4" fmla="*/ 794 w 12202370"/>
              <a:gd name="connsiteY4" fmla="*/ 3187388 h 4896932"/>
              <a:gd name="connsiteX5" fmla="*/ 0 w 12202370"/>
              <a:gd name="connsiteY5" fmla="*/ 0 h 4896932"/>
              <a:gd name="connsiteX6" fmla="*/ 12197273 w 12202370"/>
              <a:gd name="connsiteY6" fmla="*/ 0 h 4896932"/>
              <a:gd name="connsiteX7" fmla="*/ 12199432 w 12202370"/>
              <a:gd name="connsiteY7" fmla="*/ 4896932 h 4896932"/>
              <a:gd name="connsiteX8" fmla="*/ 7928739 w 12202370"/>
              <a:gd name="connsiteY8" fmla="*/ 4881778 h 4896932"/>
              <a:gd name="connsiteX0" fmla="*/ 7928739 w 12202370"/>
              <a:gd name="connsiteY0" fmla="*/ 4881778 h 4896932"/>
              <a:gd name="connsiteX1" fmla="*/ 7927136 w 12202370"/>
              <a:gd name="connsiteY1" fmla="*/ 23089 h 4896932"/>
              <a:gd name="connsiteX2" fmla="*/ 7871575 w 12202370"/>
              <a:gd name="connsiteY2" fmla="*/ 17305 h 4896932"/>
              <a:gd name="connsiteX3" fmla="*/ 7876285 w 12202370"/>
              <a:gd name="connsiteY3" fmla="*/ 3113578 h 4896932"/>
              <a:gd name="connsiteX4" fmla="*/ 4352 w 12202370"/>
              <a:gd name="connsiteY4" fmla="*/ 3112671 h 4896932"/>
              <a:gd name="connsiteX5" fmla="*/ 0 w 12202370"/>
              <a:gd name="connsiteY5" fmla="*/ 0 h 4896932"/>
              <a:gd name="connsiteX6" fmla="*/ 12197273 w 12202370"/>
              <a:gd name="connsiteY6" fmla="*/ 0 h 4896932"/>
              <a:gd name="connsiteX7" fmla="*/ 12199432 w 12202370"/>
              <a:gd name="connsiteY7" fmla="*/ 4896932 h 4896932"/>
              <a:gd name="connsiteX8" fmla="*/ 7928739 w 12202370"/>
              <a:gd name="connsiteY8" fmla="*/ 4881778 h 4896932"/>
              <a:gd name="connsiteX0" fmla="*/ 7928739 w 12202370"/>
              <a:gd name="connsiteY0" fmla="*/ 4881778 h 4913191"/>
              <a:gd name="connsiteX1" fmla="*/ 7927136 w 12202370"/>
              <a:gd name="connsiteY1" fmla="*/ 23089 h 4913191"/>
              <a:gd name="connsiteX2" fmla="*/ 7871575 w 12202370"/>
              <a:gd name="connsiteY2" fmla="*/ 17305 h 4913191"/>
              <a:gd name="connsiteX3" fmla="*/ 7876285 w 12202370"/>
              <a:gd name="connsiteY3" fmla="*/ 3113578 h 4913191"/>
              <a:gd name="connsiteX4" fmla="*/ 13778 w 12202370"/>
              <a:gd name="connsiteY4" fmla="*/ 4913191 h 4913191"/>
              <a:gd name="connsiteX5" fmla="*/ 0 w 12202370"/>
              <a:gd name="connsiteY5" fmla="*/ 0 h 4913191"/>
              <a:gd name="connsiteX6" fmla="*/ 12197273 w 12202370"/>
              <a:gd name="connsiteY6" fmla="*/ 0 h 4913191"/>
              <a:gd name="connsiteX7" fmla="*/ 12199432 w 12202370"/>
              <a:gd name="connsiteY7" fmla="*/ 4896932 h 4913191"/>
              <a:gd name="connsiteX8" fmla="*/ 7928739 w 12202370"/>
              <a:gd name="connsiteY8" fmla="*/ 4881778 h 4913191"/>
              <a:gd name="connsiteX0" fmla="*/ 7928739 w 12202370"/>
              <a:gd name="connsiteY0" fmla="*/ 4881778 h 4923524"/>
              <a:gd name="connsiteX1" fmla="*/ 7927136 w 12202370"/>
              <a:gd name="connsiteY1" fmla="*/ 23089 h 4923524"/>
              <a:gd name="connsiteX2" fmla="*/ 7871575 w 12202370"/>
              <a:gd name="connsiteY2" fmla="*/ 17305 h 4923524"/>
              <a:gd name="connsiteX3" fmla="*/ 7876285 w 12202370"/>
              <a:gd name="connsiteY3" fmla="*/ 4923524 h 4923524"/>
              <a:gd name="connsiteX4" fmla="*/ 13778 w 12202370"/>
              <a:gd name="connsiteY4" fmla="*/ 4913191 h 4923524"/>
              <a:gd name="connsiteX5" fmla="*/ 0 w 12202370"/>
              <a:gd name="connsiteY5" fmla="*/ 0 h 4923524"/>
              <a:gd name="connsiteX6" fmla="*/ 12197273 w 12202370"/>
              <a:gd name="connsiteY6" fmla="*/ 0 h 4923524"/>
              <a:gd name="connsiteX7" fmla="*/ 12199432 w 12202370"/>
              <a:gd name="connsiteY7" fmla="*/ 4896932 h 4923524"/>
              <a:gd name="connsiteX8" fmla="*/ 7928739 w 12202370"/>
              <a:gd name="connsiteY8" fmla="*/ 4881778 h 4923524"/>
              <a:gd name="connsiteX0" fmla="*/ 7938166 w 12202370"/>
              <a:gd name="connsiteY0" fmla="*/ 6795419 h 6795419"/>
              <a:gd name="connsiteX1" fmla="*/ 7927136 w 12202370"/>
              <a:gd name="connsiteY1" fmla="*/ 23089 h 6795419"/>
              <a:gd name="connsiteX2" fmla="*/ 7871575 w 12202370"/>
              <a:gd name="connsiteY2" fmla="*/ 17305 h 6795419"/>
              <a:gd name="connsiteX3" fmla="*/ 7876285 w 12202370"/>
              <a:gd name="connsiteY3" fmla="*/ 4923524 h 6795419"/>
              <a:gd name="connsiteX4" fmla="*/ 13778 w 12202370"/>
              <a:gd name="connsiteY4" fmla="*/ 4913191 h 6795419"/>
              <a:gd name="connsiteX5" fmla="*/ 0 w 12202370"/>
              <a:gd name="connsiteY5" fmla="*/ 0 h 6795419"/>
              <a:gd name="connsiteX6" fmla="*/ 12197273 w 12202370"/>
              <a:gd name="connsiteY6" fmla="*/ 0 h 6795419"/>
              <a:gd name="connsiteX7" fmla="*/ 12199432 w 12202370"/>
              <a:gd name="connsiteY7" fmla="*/ 4896932 h 6795419"/>
              <a:gd name="connsiteX8" fmla="*/ 7938166 w 12202370"/>
              <a:gd name="connsiteY8" fmla="*/ 6795419 h 6795419"/>
              <a:gd name="connsiteX0" fmla="*/ 7938166 w 12202370"/>
              <a:gd name="connsiteY0" fmla="*/ 6795419 h 6810574"/>
              <a:gd name="connsiteX1" fmla="*/ 7927136 w 12202370"/>
              <a:gd name="connsiteY1" fmla="*/ 23089 h 6810574"/>
              <a:gd name="connsiteX2" fmla="*/ 7871575 w 12202370"/>
              <a:gd name="connsiteY2" fmla="*/ 17305 h 6810574"/>
              <a:gd name="connsiteX3" fmla="*/ 7876285 w 12202370"/>
              <a:gd name="connsiteY3" fmla="*/ 4923524 h 6810574"/>
              <a:gd name="connsiteX4" fmla="*/ 13778 w 12202370"/>
              <a:gd name="connsiteY4" fmla="*/ 4913191 h 6810574"/>
              <a:gd name="connsiteX5" fmla="*/ 0 w 12202370"/>
              <a:gd name="connsiteY5" fmla="*/ 0 h 6810574"/>
              <a:gd name="connsiteX6" fmla="*/ 12197273 w 12202370"/>
              <a:gd name="connsiteY6" fmla="*/ 0 h 6810574"/>
              <a:gd name="connsiteX7" fmla="*/ 12199432 w 12202370"/>
              <a:gd name="connsiteY7" fmla="*/ 6810574 h 6810574"/>
              <a:gd name="connsiteX8" fmla="*/ 7938166 w 12202370"/>
              <a:gd name="connsiteY8" fmla="*/ 6795419 h 681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2370" h="6810574">
                <a:moveTo>
                  <a:pt x="7938166" y="6795419"/>
                </a:moveTo>
                <a:cubicBezTo>
                  <a:pt x="7933856" y="6014267"/>
                  <a:pt x="7922322" y="707788"/>
                  <a:pt x="7927136" y="23089"/>
                </a:cubicBezTo>
                <a:lnTo>
                  <a:pt x="7871575" y="17305"/>
                </a:lnTo>
                <a:cubicBezTo>
                  <a:pt x="7869720" y="1251068"/>
                  <a:pt x="7878140" y="3689761"/>
                  <a:pt x="7876285" y="4923524"/>
                </a:cubicBezTo>
                <a:lnTo>
                  <a:pt x="13778" y="4913191"/>
                </a:lnTo>
                <a:cubicBezTo>
                  <a:pt x="12899" y="3994872"/>
                  <a:pt x="798" y="1254642"/>
                  <a:pt x="0" y="0"/>
                </a:cubicBezTo>
                <a:lnTo>
                  <a:pt x="12197273" y="0"/>
                </a:lnTo>
                <a:cubicBezTo>
                  <a:pt x="12191597" y="1836638"/>
                  <a:pt x="12209016" y="5013013"/>
                  <a:pt x="12199432" y="6810574"/>
                </a:cubicBezTo>
                <a:lnTo>
                  <a:pt x="7938166" y="6795419"/>
                </a:lnTo>
                <a:close/>
              </a:path>
            </a:pathLst>
          </a:custGeom>
          <a:solidFill>
            <a:schemeClr val="bg2"/>
          </a:solidFill>
          <a:ln>
            <a:noFill/>
          </a:ln>
        </p:spPr>
        <p:txBody>
          <a:bodyPr/>
          <a:lstStyle/>
          <a:p>
            <a:r>
              <a:rPr lang="en-US"/>
              <a:t>Click icon to add picture</a:t>
            </a:r>
            <a:endParaRPr lang="en-NZ" dirty="0"/>
          </a:p>
        </p:txBody>
      </p:sp>
      <p:sp>
        <p:nvSpPr>
          <p:cNvPr id="2" name="Title 1"/>
          <p:cNvSpPr>
            <a:spLocks noGrp="1"/>
          </p:cNvSpPr>
          <p:nvPr>
            <p:ph type="ctrTitle"/>
          </p:nvPr>
        </p:nvSpPr>
        <p:spPr>
          <a:xfrm>
            <a:off x="0" y="4987571"/>
            <a:ext cx="7920000" cy="1879855"/>
          </a:xfrm>
          <a:solidFill>
            <a:schemeClr val="bg1"/>
          </a:solidFill>
        </p:spPr>
        <p:txBody>
          <a:bodyPr anchor="ctr" anchorCtr="0">
            <a:normAutofit/>
          </a:bodyPr>
          <a:lstStyle>
            <a:lvl1pPr marL="360000" indent="0" algn="l">
              <a:lnSpc>
                <a:spcPct val="100000"/>
              </a:lnSpc>
              <a:defRPr sz="4000"/>
            </a:lvl1pPr>
          </a:lstStyle>
          <a:p>
            <a:r>
              <a:rPr lang="en-US"/>
              <a:t>Click to edit Master title style</a:t>
            </a:r>
            <a:endParaRPr lang="en-NZ" dirty="0"/>
          </a:p>
        </p:txBody>
      </p:sp>
      <p:cxnSp>
        <p:nvCxnSpPr>
          <p:cNvPr id="9" name="Straight Connector 8"/>
          <p:cNvCxnSpPr/>
          <p:nvPr userDrawn="1"/>
        </p:nvCxnSpPr>
        <p:spPr>
          <a:xfrm>
            <a:off x="0" y="708917"/>
            <a:ext cx="12192000" cy="0"/>
          </a:xfrm>
          <a:prstGeom prst="line">
            <a:avLst/>
          </a:prstGeom>
          <a:ln>
            <a:solidFill>
              <a:schemeClr val="bg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26291932"/>
      </p:ext>
    </p:extLst>
  </p:cSld>
  <p:clrMapOvr>
    <a:masterClrMapping/>
  </p:clrMapOvr>
  <p:extLst>
    <p:ext uri="{DCECCB84-F9BA-43D5-87BE-67443E8EF086}">
      <p15:sldGuideLst xmlns:p15="http://schemas.microsoft.com/office/powerpoint/2012/main">
        <p15:guide id="1" orient="horz" pos="640">
          <p15:clr>
            <a:srgbClr val="FBAE40"/>
          </p15:clr>
        </p15:guide>
        <p15:guide id="2" pos="25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ag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810704" y="980387"/>
            <a:ext cx="829561" cy="1631216"/>
            <a:chOff x="810704" y="980387"/>
            <a:chExt cx="829561" cy="1631216"/>
          </a:xfrm>
        </p:grpSpPr>
        <p:sp>
          <p:nvSpPr>
            <p:cNvPr id="3" name="Oval 2"/>
            <p:cNvSpPr/>
            <p:nvPr userDrawn="1"/>
          </p:nvSpPr>
          <p:spPr>
            <a:xfrm>
              <a:off x="810704" y="1065230"/>
              <a:ext cx="820132" cy="8201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userDrawn="1"/>
          </p:nvSpPr>
          <p:spPr>
            <a:xfrm>
              <a:off x="904974" y="980387"/>
              <a:ext cx="735291" cy="1631216"/>
            </a:xfrm>
            <a:prstGeom prst="rect">
              <a:avLst/>
            </a:prstGeom>
            <a:noFill/>
          </p:spPr>
          <p:txBody>
            <a:bodyPr wrap="square" rtlCol="0">
              <a:spAutoFit/>
            </a:bodyPr>
            <a:lstStyle/>
            <a:p>
              <a:r>
                <a:rPr lang="en-NZ" sz="10000" dirty="0">
                  <a:solidFill>
                    <a:srgbClr val="12A8B2"/>
                  </a:solidFill>
                </a:rPr>
                <a:t>“</a:t>
              </a:r>
            </a:p>
          </p:txBody>
        </p:sp>
      </p:grpSp>
      <p:sp>
        <p:nvSpPr>
          <p:cNvPr id="6" name="Text Placeholder 5"/>
          <p:cNvSpPr>
            <a:spLocks noGrp="1"/>
          </p:cNvSpPr>
          <p:nvPr>
            <p:ph type="body" sz="quarter" idx="10" hasCustomPrompt="1"/>
          </p:nvPr>
        </p:nvSpPr>
        <p:spPr>
          <a:xfrm>
            <a:off x="2139950" y="1027505"/>
            <a:ext cx="4505325" cy="3006725"/>
          </a:xfrm>
        </p:spPr>
        <p:txBody>
          <a:bodyPr>
            <a:normAutofit/>
          </a:bodyPr>
          <a:lstStyle>
            <a:lvl1pPr marL="0" indent="0">
              <a:lnSpc>
                <a:spcPts val="6000"/>
              </a:lnSpc>
              <a:buNone/>
              <a:defRPr sz="4800" spc="300" baseline="0">
                <a:solidFill>
                  <a:schemeClr val="bg1"/>
                </a:solidFill>
                <a:latin typeface="+mj-lt"/>
              </a:defRPr>
            </a:lvl1pPr>
          </a:lstStyle>
          <a:p>
            <a:pPr lvl="0"/>
            <a:r>
              <a:rPr lang="en-US" dirty="0"/>
              <a:t>Insert a quote here</a:t>
            </a:r>
          </a:p>
        </p:txBody>
      </p:sp>
    </p:spTree>
    <p:extLst>
      <p:ext uri="{BB962C8B-B14F-4D97-AF65-F5344CB8AC3E}">
        <p14:creationId xmlns:p14="http://schemas.microsoft.com/office/powerpoint/2010/main" val="2154097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age-Insert your own image">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1" hasCustomPrompt="1"/>
          </p:nvPr>
        </p:nvSpPr>
        <p:spPr>
          <a:xfrm>
            <a:off x="0" y="0"/>
            <a:ext cx="12192000" cy="6858000"/>
          </a:xfrm>
          <a:solidFill>
            <a:srgbClr val="12A8B2"/>
          </a:solidFill>
        </p:spPr>
        <p:txBody>
          <a:bodyPr/>
          <a:lstStyle>
            <a:lvl1pPr>
              <a:defRPr/>
            </a:lvl1pPr>
          </a:lstStyle>
          <a:p>
            <a:r>
              <a:rPr lang="en-NZ" dirty="0"/>
              <a:t>Click to insert picture then send to back</a:t>
            </a:r>
          </a:p>
        </p:txBody>
      </p:sp>
      <p:grpSp>
        <p:nvGrpSpPr>
          <p:cNvPr id="4" name="Group 3"/>
          <p:cNvGrpSpPr/>
          <p:nvPr userDrawn="1"/>
        </p:nvGrpSpPr>
        <p:grpSpPr>
          <a:xfrm>
            <a:off x="810704" y="980387"/>
            <a:ext cx="829561" cy="1631216"/>
            <a:chOff x="810704" y="980387"/>
            <a:chExt cx="829561" cy="1631216"/>
          </a:xfrm>
        </p:grpSpPr>
        <p:sp>
          <p:nvSpPr>
            <p:cNvPr id="3" name="Oval 2"/>
            <p:cNvSpPr/>
            <p:nvPr userDrawn="1"/>
          </p:nvSpPr>
          <p:spPr>
            <a:xfrm>
              <a:off x="810704" y="1065230"/>
              <a:ext cx="820132" cy="8201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userDrawn="1"/>
          </p:nvSpPr>
          <p:spPr>
            <a:xfrm>
              <a:off x="904974" y="980387"/>
              <a:ext cx="735291" cy="1631216"/>
            </a:xfrm>
            <a:prstGeom prst="rect">
              <a:avLst/>
            </a:prstGeom>
            <a:noFill/>
          </p:spPr>
          <p:txBody>
            <a:bodyPr wrap="square" rtlCol="0">
              <a:spAutoFit/>
            </a:bodyPr>
            <a:lstStyle/>
            <a:p>
              <a:r>
                <a:rPr lang="en-NZ" sz="10000" dirty="0">
                  <a:solidFill>
                    <a:srgbClr val="F6C808"/>
                  </a:solidFill>
                </a:rPr>
                <a:t>“</a:t>
              </a:r>
            </a:p>
          </p:txBody>
        </p:sp>
      </p:grpSp>
      <p:sp>
        <p:nvSpPr>
          <p:cNvPr id="6" name="Text Placeholder 5"/>
          <p:cNvSpPr>
            <a:spLocks noGrp="1"/>
          </p:cNvSpPr>
          <p:nvPr>
            <p:ph type="body" sz="quarter" idx="10" hasCustomPrompt="1"/>
          </p:nvPr>
        </p:nvSpPr>
        <p:spPr>
          <a:xfrm>
            <a:off x="2139950" y="1027505"/>
            <a:ext cx="4505325" cy="3006725"/>
          </a:xfrm>
        </p:spPr>
        <p:txBody>
          <a:bodyPr>
            <a:normAutofit/>
          </a:bodyPr>
          <a:lstStyle>
            <a:lvl1pPr marL="0" indent="0">
              <a:lnSpc>
                <a:spcPts val="6000"/>
              </a:lnSpc>
              <a:buNone/>
              <a:defRPr sz="4800" spc="300" baseline="0">
                <a:solidFill>
                  <a:schemeClr val="bg1"/>
                </a:solidFill>
                <a:latin typeface="+mj-lt"/>
              </a:defRPr>
            </a:lvl1pPr>
          </a:lstStyle>
          <a:p>
            <a:pPr lvl="0"/>
            <a:r>
              <a:rPr lang="en-US" dirty="0"/>
              <a:t>Insert a quote here</a:t>
            </a:r>
          </a:p>
        </p:txBody>
      </p:sp>
    </p:spTree>
    <p:extLst>
      <p:ext uri="{BB962C8B-B14F-4D97-AF65-F5344CB8AC3E}">
        <p14:creationId xmlns:p14="http://schemas.microsoft.com/office/powerpoint/2010/main" val="118375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3 columns">
    <p:spTree>
      <p:nvGrpSpPr>
        <p:cNvPr id="1" name=""/>
        <p:cNvGrpSpPr/>
        <p:nvPr/>
      </p:nvGrpSpPr>
      <p:grpSpPr>
        <a:xfrm>
          <a:off x="0" y="0"/>
          <a:ext cx="0" cy="0"/>
          <a:chOff x="0" y="0"/>
          <a:chExt cx="0" cy="0"/>
        </a:xfrm>
      </p:grpSpPr>
      <p:sp>
        <p:nvSpPr>
          <p:cNvPr id="2" name="Title 1"/>
          <p:cNvSpPr>
            <a:spLocks noGrp="1"/>
          </p:cNvSpPr>
          <p:nvPr>
            <p:ph type="title"/>
          </p:nvPr>
        </p:nvSpPr>
        <p:spPr>
          <a:xfrm>
            <a:off x="838200" y="708916"/>
            <a:ext cx="10515600" cy="1455550"/>
          </a:xfrm>
        </p:spPr>
        <p:txBody>
          <a:bodyPr/>
          <a:lstStyle/>
          <a:p>
            <a:r>
              <a:rPr lang="en-US"/>
              <a:t>Click to edit Master title style</a:t>
            </a:r>
            <a:endParaRPr lang="en-NZ" dirty="0"/>
          </a:p>
        </p:txBody>
      </p:sp>
      <p:sp>
        <p:nvSpPr>
          <p:cNvPr id="3" name="Content Placeholder 2"/>
          <p:cNvSpPr>
            <a:spLocks noGrp="1"/>
          </p:cNvSpPr>
          <p:nvPr>
            <p:ph idx="1"/>
          </p:nvPr>
        </p:nvSpPr>
        <p:spPr>
          <a:xfrm>
            <a:off x="838200" y="2384385"/>
            <a:ext cx="3330000" cy="35187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cxnSp>
        <p:nvCxnSpPr>
          <p:cNvPr id="14" name="Straight Connector 13"/>
          <p:cNvCxnSpPr/>
          <p:nvPr userDrawn="1"/>
        </p:nvCxnSpPr>
        <p:spPr>
          <a:xfrm>
            <a:off x="0" y="708917"/>
            <a:ext cx="12192000" cy="0"/>
          </a:xfrm>
          <a:prstGeom prst="line">
            <a:avLst/>
          </a:prstGeom>
          <a:ln>
            <a:solidFill>
              <a:schemeClr val="bg2"/>
            </a:solidFill>
          </a:ln>
        </p:spPr>
        <p:style>
          <a:lnRef idx="1">
            <a:schemeClr val="accent3"/>
          </a:lnRef>
          <a:fillRef idx="0">
            <a:schemeClr val="accent3"/>
          </a:fillRef>
          <a:effectRef idx="0">
            <a:schemeClr val="accent3"/>
          </a:effectRef>
          <a:fontRef idx="minor">
            <a:schemeClr val="tx1"/>
          </a:fontRef>
        </p:style>
      </p:cxnSp>
      <p:sp>
        <p:nvSpPr>
          <p:cNvPr id="5" name="Text Placeholder 4"/>
          <p:cNvSpPr>
            <a:spLocks noGrp="1"/>
          </p:cNvSpPr>
          <p:nvPr>
            <p:ph type="body" sz="quarter" idx="10"/>
          </p:nvPr>
        </p:nvSpPr>
        <p:spPr>
          <a:xfrm>
            <a:off x="4429364" y="2384385"/>
            <a:ext cx="3330000" cy="35187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7" name="Text Placeholder 6"/>
          <p:cNvSpPr>
            <a:spLocks noGrp="1"/>
          </p:cNvSpPr>
          <p:nvPr>
            <p:ph type="body" sz="quarter" idx="11"/>
          </p:nvPr>
        </p:nvSpPr>
        <p:spPr>
          <a:xfrm>
            <a:off x="8020528" y="2384385"/>
            <a:ext cx="3330000" cy="35187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Tree>
    <p:extLst>
      <p:ext uri="{BB962C8B-B14F-4D97-AF65-F5344CB8AC3E}">
        <p14:creationId xmlns:p14="http://schemas.microsoft.com/office/powerpoint/2010/main" val="382879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838200" y="708916"/>
            <a:ext cx="10515600" cy="981771"/>
          </a:xfrm>
        </p:spPr>
        <p:txBody>
          <a:bodyPr/>
          <a:lstStyle/>
          <a:p>
            <a:r>
              <a:rPr lang="en-US"/>
              <a:t>Click to edit Master title style</a:t>
            </a:r>
            <a:endParaRPr lang="en-NZ" dirty="0"/>
          </a:p>
        </p:txBody>
      </p:sp>
      <p:sp>
        <p:nvSpPr>
          <p:cNvPr id="3" name="Content Placeholder 2"/>
          <p:cNvSpPr>
            <a:spLocks noGrp="1"/>
          </p:cNvSpPr>
          <p:nvPr>
            <p:ph idx="1"/>
          </p:nvPr>
        </p:nvSpPr>
        <p:spPr>
          <a:xfrm>
            <a:off x="838200" y="1825625"/>
            <a:ext cx="10515600" cy="41919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cxnSp>
        <p:nvCxnSpPr>
          <p:cNvPr id="14" name="Straight Connector 13"/>
          <p:cNvCxnSpPr/>
          <p:nvPr userDrawn="1"/>
        </p:nvCxnSpPr>
        <p:spPr>
          <a:xfrm>
            <a:off x="0" y="708917"/>
            <a:ext cx="12192000" cy="0"/>
          </a:xfrm>
          <a:prstGeom prst="line">
            <a:avLst/>
          </a:prstGeom>
          <a:ln>
            <a:solidFill>
              <a:schemeClr val="bg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58753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beca.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p:cNvSpPr>
            <a:spLocks noGrp="1"/>
          </p:cNvSpPr>
          <p:nvPr>
            <p:ph type="body" idx="1"/>
          </p:nvPr>
        </p:nvSpPr>
        <p:spPr>
          <a:xfrm>
            <a:off x="838200" y="1932972"/>
            <a:ext cx="10515600" cy="424399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cxnSp>
        <p:nvCxnSpPr>
          <p:cNvPr id="7" name="Straight Connector 6"/>
          <p:cNvCxnSpPr/>
          <p:nvPr userDrawn="1"/>
        </p:nvCxnSpPr>
        <p:spPr>
          <a:xfrm>
            <a:off x="0" y="26127"/>
            <a:ext cx="12192000" cy="0"/>
          </a:xfrm>
          <a:prstGeom prst="line">
            <a:avLst/>
          </a:prstGeom>
          <a:ln w="57150">
            <a:solidFill>
              <a:srgbClr val="F6C808"/>
            </a:solidFill>
          </a:ln>
        </p:spPr>
        <p:style>
          <a:lnRef idx="1">
            <a:schemeClr val="accent1"/>
          </a:lnRef>
          <a:fillRef idx="0">
            <a:schemeClr val="accent1"/>
          </a:fillRef>
          <a:effectRef idx="0">
            <a:schemeClr val="accent1"/>
          </a:effectRef>
          <a:fontRef idx="minor">
            <a:schemeClr val="tx1"/>
          </a:fontRef>
        </p:style>
      </p:cxnSp>
      <p:pic>
        <p:nvPicPr>
          <p:cNvPr id="4" name="Picture 3">
            <a:hlinkClick r:id="rId14"/>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477516" y="6165388"/>
            <a:ext cx="1714484" cy="713178"/>
          </a:xfrm>
          <a:prstGeom prst="rect">
            <a:avLst/>
          </a:prstGeom>
        </p:spPr>
      </p:pic>
    </p:spTree>
    <p:extLst>
      <p:ext uri="{BB962C8B-B14F-4D97-AF65-F5344CB8AC3E}">
        <p14:creationId xmlns:p14="http://schemas.microsoft.com/office/powerpoint/2010/main" val="2617794918"/>
      </p:ext>
    </p:extLst>
  </p:cSld>
  <p:clrMap bg1="lt1" tx1="dk1" bg2="lt2" tx2="dk2" accent1="accent1" accent2="accent2" accent3="accent3" accent4="accent4" accent5="accent5" accent6="accent6" hlink="hlink" folHlink="folHlink"/>
  <p:sldLayoutIdLst>
    <p:sldLayoutId id="2147483669" r:id="rId1"/>
    <p:sldLayoutId id="2147483649" r:id="rId2"/>
    <p:sldLayoutId id="2147483670" r:id="rId3"/>
    <p:sldLayoutId id="2147483660" r:id="rId4"/>
    <p:sldLayoutId id="2147483667" r:id="rId5"/>
    <p:sldLayoutId id="2147483655" r:id="rId6"/>
    <p:sldLayoutId id="2147483671" r:id="rId7"/>
    <p:sldLayoutId id="2147483666" r:id="rId8"/>
    <p:sldLayoutId id="2147483650" r:id="rId9"/>
    <p:sldLayoutId id="2147483656" r:id="rId10"/>
    <p:sldLayoutId id="2147483668" r:id="rId11"/>
    <p:sldLayoutId id="2147483661" r:id="rId12"/>
  </p:sldLayoutIdLst>
  <p:txStyles>
    <p:titleStyle>
      <a:lvl1pPr algn="l" defTabSz="914400" rtl="0" eaLnBrk="1" latinLnBrk="0" hangingPunct="1">
        <a:lnSpc>
          <a:spcPct val="90000"/>
        </a:lnSpc>
        <a:spcBef>
          <a:spcPct val="0"/>
        </a:spcBef>
        <a:buNone/>
        <a:defRPr sz="4400" kern="1200">
          <a:solidFill>
            <a:schemeClr val="accent6">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8F0F061-9954-4A03-84F6-9E252C7192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0955"/>
          <a:stretch/>
        </p:blipFill>
        <p:spPr>
          <a:xfrm>
            <a:off x="4104859" y="3879261"/>
            <a:ext cx="2404999" cy="2281922"/>
          </a:xfrm>
          <a:prstGeom prst="rect">
            <a:avLst/>
          </a:prstGeom>
        </p:spPr>
      </p:pic>
      <p:sp>
        <p:nvSpPr>
          <p:cNvPr id="2" name="Title 1">
            <a:extLst>
              <a:ext uri="{FF2B5EF4-FFF2-40B4-BE49-F238E27FC236}">
                <a16:creationId xmlns:a16="http://schemas.microsoft.com/office/drawing/2014/main" id="{122E1167-B5BB-44F9-9FAD-3158F4CDEB8B}"/>
              </a:ext>
            </a:extLst>
          </p:cNvPr>
          <p:cNvSpPr>
            <a:spLocks noGrp="1"/>
          </p:cNvSpPr>
          <p:nvPr>
            <p:ph type="ctrTitle"/>
          </p:nvPr>
        </p:nvSpPr>
        <p:spPr>
          <a:xfrm>
            <a:off x="367035" y="2184442"/>
            <a:ext cx="10481477" cy="1124132"/>
          </a:xfrm>
        </p:spPr>
        <p:txBody>
          <a:bodyPr>
            <a:normAutofit fontScale="90000"/>
          </a:bodyPr>
          <a:lstStyle/>
          <a:p>
            <a:r>
              <a:rPr lang="mi-NZ" dirty="0"/>
              <a:t>Carter’s Flat – Local Area Plan and Plan Change</a:t>
            </a:r>
            <a:endParaRPr lang="en-US" dirty="0"/>
          </a:p>
        </p:txBody>
      </p:sp>
      <p:sp>
        <p:nvSpPr>
          <p:cNvPr id="3" name="Subtitle 2">
            <a:extLst>
              <a:ext uri="{FF2B5EF4-FFF2-40B4-BE49-F238E27FC236}">
                <a16:creationId xmlns:a16="http://schemas.microsoft.com/office/drawing/2014/main" id="{05358B67-61E6-4EF7-A0C8-5E9D0C972A3B}"/>
              </a:ext>
            </a:extLst>
          </p:cNvPr>
          <p:cNvSpPr>
            <a:spLocks noGrp="1"/>
          </p:cNvSpPr>
          <p:nvPr>
            <p:ph type="subTitle" idx="1"/>
          </p:nvPr>
        </p:nvSpPr>
        <p:spPr>
          <a:xfrm>
            <a:off x="438057" y="3937984"/>
            <a:ext cx="3299442" cy="563378"/>
          </a:xfrm>
        </p:spPr>
        <p:txBody>
          <a:bodyPr>
            <a:normAutofit fontScale="92500"/>
          </a:bodyPr>
          <a:lstStyle/>
          <a:p>
            <a:r>
              <a:rPr lang="mi-NZ" dirty="0"/>
              <a:t>Stakeholder Consultation</a:t>
            </a:r>
            <a:endParaRPr lang="en-US" dirty="0"/>
          </a:p>
        </p:txBody>
      </p:sp>
      <p:pic>
        <p:nvPicPr>
          <p:cNvPr id="8" name="Picture 7">
            <a:extLst>
              <a:ext uri="{FF2B5EF4-FFF2-40B4-BE49-F238E27FC236}">
                <a16:creationId xmlns:a16="http://schemas.microsoft.com/office/drawing/2014/main" id="{9E90447F-EFB9-45C2-8AC6-26099CCC6D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71" t="25288" r="38641" b="4515"/>
          <a:stretch/>
        </p:blipFill>
        <p:spPr>
          <a:xfrm>
            <a:off x="6673364" y="3879259"/>
            <a:ext cx="2404999" cy="2281921"/>
          </a:xfrm>
          <a:prstGeom prst="rect">
            <a:avLst/>
          </a:prstGeom>
        </p:spPr>
      </p:pic>
      <p:pic>
        <p:nvPicPr>
          <p:cNvPr id="10" name="Picture 9" descr="A building with a parking lot&#10;&#10;Description automatically generated with low confidence">
            <a:extLst>
              <a:ext uri="{FF2B5EF4-FFF2-40B4-BE49-F238E27FC236}">
                <a16:creationId xmlns:a16="http://schemas.microsoft.com/office/drawing/2014/main" id="{AC9DF725-AC4F-458E-B719-0BC7D13891D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0955"/>
          <a:stretch/>
        </p:blipFill>
        <p:spPr>
          <a:xfrm>
            <a:off x="9241870" y="3879260"/>
            <a:ext cx="2404999" cy="2281921"/>
          </a:xfrm>
          <a:prstGeom prst="rect">
            <a:avLst/>
          </a:prstGeom>
        </p:spPr>
      </p:pic>
    </p:spTree>
    <p:extLst>
      <p:ext uri="{BB962C8B-B14F-4D97-AF65-F5344CB8AC3E}">
        <p14:creationId xmlns:p14="http://schemas.microsoft.com/office/powerpoint/2010/main" val="110449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657F7-934D-488F-80DF-398FD7F94508}"/>
              </a:ext>
            </a:extLst>
          </p:cNvPr>
          <p:cNvSpPr>
            <a:spLocks noGrp="1"/>
          </p:cNvSpPr>
          <p:nvPr>
            <p:ph type="title"/>
          </p:nvPr>
        </p:nvSpPr>
        <p:spPr>
          <a:xfrm>
            <a:off x="76200" y="888444"/>
            <a:ext cx="12115800" cy="981771"/>
          </a:xfrm>
        </p:spPr>
        <p:txBody>
          <a:bodyPr>
            <a:normAutofit/>
          </a:bodyPr>
          <a:lstStyle/>
          <a:p>
            <a:r>
              <a:rPr lang="en-NZ" sz="3800" dirty="0"/>
              <a:t>Impact of the plan change affecting business operations</a:t>
            </a:r>
            <a:endParaRPr lang="en-US" sz="3800" dirty="0"/>
          </a:p>
        </p:txBody>
      </p:sp>
      <p:pic>
        <p:nvPicPr>
          <p:cNvPr id="7" name="Content Placeholder 6">
            <a:extLst>
              <a:ext uri="{FF2B5EF4-FFF2-40B4-BE49-F238E27FC236}">
                <a16:creationId xmlns:a16="http://schemas.microsoft.com/office/drawing/2014/main" id="{1DC01865-AC46-4BC0-B8EE-5BAB64155536}"/>
              </a:ext>
            </a:extLst>
          </p:cNvPr>
          <p:cNvPicPr>
            <a:picLocks noGrp="1" noChangeAspect="1"/>
          </p:cNvPicPr>
          <p:nvPr>
            <p:ph idx="1"/>
          </p:nvPr>
        </p:nvPicPr>
        <p:blipFill rotWithShape="1">
          <a:blip r:embed="rId3"/>
          <a:srcRect r="11251" b="62484"/>
          <a:stretch/>
        </p:blipFill>
        <p:spPr>
          <a:xfrm>
            <a:off x="76200" y="1937441"/>
            <a:ext cx="6276137" cy="1334037"/>
          </a:xfrm>
        </p:spPr>
      </p:pic>
      <p:pic>
        <p:nvPicPr>
          <p:cNvPr id="9" name="Picture 8">
            <a:extLst>
              <a:ext uri="{FF2B5EF4-FFF2-40B4-BE49-F238E27FC236}">
                <a16:creationId xmlns:a16="http://schemas.microsoft.com/office/drawing/2014/main" id="{50248F63-2083-41C6-8D96-592D887E138A}"/>
              </a:ext>
            </a:extLst>
          </p:cNvPr>
          <p:cNvPicPr>
            <a:picLocks noChangeAspect="1"/>
          </p:cNvPicPr>
          <p:nvPr/>
        </p:nvPicPr>
        <p:blipFill rotWithShape="1">
          <a:blip r:embed="rId4"/>
          <a:srcRect l="19399" t="39794" r="28163"/>
          <a:stretch/>
        </p:blipFill>
        <p:spPr>
          <a:xfrm>
            <a:off x="76200" y="3271478"/>
            <a:ext cx="6276136" cy="2592406"/>
          </a:xfrm>
          <a:prstGeom prst="rect">
            <a:avLst/>
          </a:prstGeom>
        </p:spPr>
      </p:pic>
      <p:pic>
        <p:nvPicPr>
          <p:cNvPr id="11" name="Picture 10">
            <a:extLst>
              <a:ext uri="{FF2B5EF4-FFF2-40B4-BE49-F238E27FC236}">
                <a16:creationId xmlns:a16="http://schemas.microsoft.com/office/drawing/2014/main" id="{14303065-5811-4221-99EB-D6DF6B422AD2}"/>
              </a:ext>
            </a:extLst>
          </p:cNvPr>
          <p:cNvPicPr>
            <a:picLocks noChangeAspect="1"/>
          </p:cNvPicPr>
          <p:nvPr/>
        </p:nvPicPr>
        <p:blipFill rotWithShape="1">
          <a:blip r:embed="rId5"/>
          <a:srcRect r="17792" b="80693"/>
          <a:stretch/>
        </p:blipFill>
        <p:spPr>
          <a:xfrm>
            <a:off x="6419014" y="1937441"/>
            <a:ext cx="5377679" cy="615335"/>
          </a:xfrm>
          <a:prstGeom prst="rect">
            <a:avLst/>
          </a:prstGeom>
        </p:spPr>
      </p:pic>
      <p:pic>
        <p:nvPicPr>
          <p:cNvPr id="12" name="Picture 11">
            <a:extLst>
              <a:ext uri="{FF2B5EF4-FFF2-40B4-BE49-F238E27FC236}">
                <a16:creationId xmlns:a16="http://schemas.microsoft.com/office/drawing/2014/main" id="{C35E104B-261A-4808-B046-B8B1BC30DB0B}"/>
              </a:ext>
            </a:extLst>
          </p:cNvPr>
          <p:cNvPicPr>
            <a:picLocks noChangeAspect="1"/>
          </p:cNvPicPr>
          <p:nvPr/>
        </p:nvPicPr>
        <p:blipFill rotWithShape="1">
          <a:blip r:embed="rId5"/>
          <a:srcRect l="16043" t="15956" r="17791" b="-1635"/>
          <a:stretch/>
        </p:blipFill>
        <p:spPr>
          <a:xfrm>
            <a:off x="6419013" y="2537234"/>
            <a:ext cx="5377680" cy="3392786"/>
          </a:xfrm>
          <a:prstGeom prst="rect">
            <a:avLst/>
          </a:prstGeom>
        </p:spPr>
      </p:pic>
      <p:pic>
        <p:nvPicPr>
          <p:cNvPr id="13" name="Picture 12" descr="Graphical user interface, application&#10;&#10;Description automatically generated">
            <a:extLst>
              <a:ext uri="{FF2B5EF4-FFF2-40B4-BE49-F238E27FC236}">
                <a16:creationId xmlns:a16="http://schemas.microsoft.com/office/drawing/2014/main" id="{44D5E2A0-9BB6-4A9E-889F-F80B03C66C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8972" y="204696"/>
            <a:ext cx="3002254" cy="720456"/>
          </a:xfrm>
          <a:prstGeom prst="rect">
            <a:avLst/>
          </a:prstGeom>
        </p:spPr>
      </p:pic>
    </p:spTree>
    <p:extLst>
      <p:ext uri="{BB962C8B-B14F-4D97-AF65-F5344CB8AC3E}">
        <p14:creationId xmlns:p14="http://schemas.microsoft.com/office/powerpoint/2010/main" val="2266267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F35C6-A0CA-471A-8DC3-82AC6297057E}"/>
              </a:ext>
            </a:extLst>
          </p:cNvPr>
          <p:cNvSpPr>
            <a:spLocks noGrp="1"/>
          </p:cNvSpPr>
          <p:nvPr>
            <p:ph type="title"/>
          </p:nvPr>
        </p:nvSpPr>
        <p:spPr/>
        <p:txBody>
          <a:bodyPr/>
          <a:lstStyle/>
          <a:p>
            <a:r>
              <a:rPr lang="en-NZ" dirty="0"/>
              <a:t>Key points for feedback	</a:t>
            </a:r>
            <a:endParaRPr lang="en-US" dirty="0"/>
          </a:p>
        </p:txBody>
      </p:sp>
      <p:sp>
        <p:nvSpPr>
          <p:cNvPr id="3" name="Content Placeholder 2">
            <a:extLst>
              <a:ext uri="{FF2B5EF4-FFF2-40B4-BE49-F238E27FC236}">
                <a16:creationId xmlns:a16="http://schemas.microsoft.com/office/drawing/2014/main" id="{305E3D9F-8E8A-44D4-9A4E-5836ABDB549B}"/>
              </a:ext>
            </a:extLst>
          </p:cNvPr>
          <p:cNvSpPr>
            <a:spLocks noGrp="1"/>
          </p:cNvSpPr>
          <p:nvPr>
            <p:ph idx="1"/>
          </p:nvPr>
        </p:nvSpPr>
        <p:spPr/>
        <p:txBody>
          <a:bodyPr/>
          <a:lstStyle/>
          <a:p>
            <a:r>
              <a:rPr lang="en-NZ" dirty="0"/>
              <a:t>Urban design outcomes i.e. glazing, setbacks,</a:t>
            </a:r>
          </a:p>
          <a:p>
            <a:pPr lvl="1"/>
            <a:r>
              <a:rPr lang="en-NZ" dirty="0"/>
              <a:t>These will be reflected in the Plan Change through policies and rules.</a:t>
            </a:r>
          </a:p>
          <a:p>
            <a:pPr marL="457200" lvl="1" indent="0">
              <a:buNone/>
            </a:pPr>
            <a:endParaRPr lang="en-NZ" dirty="0"/>
          </a:p>
          <a:p>
            <a:r>
              <a:rPr lang="en-NZ" dirty="0"/>
              <a:t>Residential </a:t>
            </a:r>
          </a:p>
          <a:p>
            <a:pPr marL="0" indent="0">
              <a:buNone/>
            </a:pPr>
            <a:endParaRPr lang="en-NZ" dirty="0"/>
          </a:p>
          <a:p>
            <a:r>
              <a:rPr lang="en-NZ" dirty="0"/>
              <a:t>Social heart/central space</a:t>
            </a:r>
          </a:p>
          <a:p>
            <a:endParaRPr lang="en-NZ" dirty="0"/>
          </a:p>
          <a:p>
            <a:pPr marL="0" indent="0">
              <a:buNone/>
            </a:pPr>
            <a:endParaRPr lang="en-US" dirty="0"/>
          </a:p>
        </p:txBody>
      </p:sp>
    </p:spTree>
    <p:extLst>
      <p:ext uri="{BB962C8B-B14F-4D97-AF65-F5344CB8AC3E}">
        <p14:creationId xmlns:p14="http://schemas.microsoft.com/office/powerpoint/2010/main" val="381147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FF244-7003-49F7-8C75-6625F37346AB}"/>
              </a:ext>
            </a:extLst>
          </p:cNvPr>
          <p:cNvSpPr>
            <a:spLocks noGrp="1"/>
          </p:cNvSpPr>
          <p:nvPr>
            <p:ph type="title"/>
          </p:nvPr>
        </p:nvSpPr>
        <p:spPr/>
        <p:txBody>
          <a:bodyPr/>
          <a:lstStyle/>
          <a:p>
            <a:r>
              <a:rPr lang="en-NZ" dirty="0"/>
              <a:t>Project Timeline</a:t>
            </a:r>
            <a:endParaRPr lang="en-US" dirty="0"/>
          </a:p>
        </p:txBody>
      </p:sp>
      <p:sp>
        <p:nvSpPr>
          <p:cNvPr id="3" name="Content Placeholder 2">
            <a:extLst>
              <a:ext uri="{FF2B5EF4-FFF2-40B4-BE49-F238E27FC236}">
                <a16:creationId xmlns:a16="http://schemas.microsoft.com/office/drawing/2014/main" id="{C780844D-4A67-4A91-A4F1-A55F0C515733}"/>
              </a:ext>
            </a:extLst>
          </p:cNvPr>
          <p:cNvSpPr>
            <a:spLocks noGrp="1"/>
          </p:cNvSpPr>
          <p:nvPr>
            <p:ph idx="1"/>
          </p:nvPr>
        </p:nvSpPr>
        <p:spPr/>
        <p:txBody>
          <a:bodyPr/>
          <a:lstStyle/>
          <a:p>
            <a:r>
              <a:rPr lang="en-NZ" dirty="0"/>
              <a:t>April – Workshop with landowners and key stakeholders</a:t>
            </a:r>
          </a:p>
          <a:p>
            <a:r>
              <a:rPr lang="en-NZ" dirty="0"/>
              <a:t>May – Final draft of Local Area Plan and Plan Change</a:t>
            </a:r>
          </a:p>
          <a:p>
            <a:r>
              <a:rPr lang="en-NZ" dirty="0"/>
              <a:t>June/July – Statutory Consultation</a:t>
            </a:r>
          </a:p>
          <a:p>
            <a:r>
              <a:rPr lang="en-NZ" dirty="0"/>
              <a:t>September – Notification of Plan Change 19</a:t>
            </a:r>
          </a:p>
          <a:p>
            <a:pPr lvl="1"/>
            <a:r>
              <a:rPr lang="en-NZ" dirty="0"/>
              <a:t>Opportunity to submit</a:t>
            </a:r>
          </a:p>
          <a:p>
            <a:pPr marL="457200" lvl="1" indent="0">
              <a:buNone/>
            </a:pPr>
            <a:endParaRPr lang="en-NZ" dirty="0"/>
          </a:p>
        </p:txBody>
      </p:sp>
    </p:spTree>
    <p:extLst>
      <p:ext uri="{BB962C8B-B14F-4D97-AF65-F5344CB8AC3E}">
        <p14:creationId xmlns:p14="http://schemas.microsoft.com/office/powerpoint/2010/main" val="3369750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165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2A9B1-E42D-4554-A0F4-14EF3F9C01BB}"/>
              </a:ext>
            </a:extLst>
          </p:cNvPr>
          <p:cNvSpPr>
            <a:spLocks noGrp="1"/>
          </p:cNvSpPr>
          <p:nvPr>
            <p:ph type="title"/>
          </p:nvPr>
        </p:nvSpPr>
        <p:spPr/>
        <p:txBody>
          <a:bodyPr/>
          <a:lstStyle/>
          <a:p>
            <a:r>
              <a:rPr lang="mi-NZ" dirty="0"/>
              <a:t>Purpose of today</a:t>
            </a:r>
            <a:endParaRPr lang="en-US" dirty="0"/>
          </a:p>
        </p:txBody>
      </p:sp>
      <p:sp>
        <p:nvSpPr>
          <p:cNvPr id="3" name="Content Placeholder 2">
            <a:extLst>
              <a:ext uri="{FF2B5EF4-FFF2-40B4-BE49-F238E27FC236}">
                <a16:creationId xmlns:a16="http://schemas.microsoft.com/office/drawing/2014/main" id="{BF8A1351-92D3-4CEC-8957-3C27532E112A}"/>
              </a:ext>
            </a:extLst>
          </p:cNvPr>
          <p:cNvSpPr>
            <a:spLocks noGrp="1"/>
          </p:cNvSpPr>
          <p:nvPr>
            <p:ph idx="1"/>
          </p:nvPr>
        </p:nvSpPr>
        <p:spPr/>
        <p:txBody>
          <a:bodyPr/>
          <a:lstStyle/>
          <a:p>
            <a:r>
              <a:rPr lang="mi-NZ" dirty="0"/>
              <a:t>Share what has been done so far  </a:t>
            </a:r>
          </a:p>
          <a:p>
            <a:r>
              <a:rPr lang="mi-NZ" dirty="0"/>
              <a:t>Outline opportunities/constraints identified for the area</a:t>
            </a:r>
          </a:p>
          <a:p>
            <a:r>
              <a:rPr lang="mi-NZ" dirty="0"/>
              <a:t>Feedback on key moves in Local Area Plan</a:t>
            </a:r>
          </a:p>
          <a:p>
            <a:r>
              <a:rPr lang="mi-NZ" dirty="0"/>
              <a:t>Feedback on how this translates into the Plan Change</a:t>
            </a:r>
          </a:p>
          <a:p>
            <a:pPr marL="0" indent="0">
              <a:buNone/>
            </a:pPr>
            <a:endParaRPr lang="mi-NZ" dirty="0"/>
          </a:p>
          <a:p>
            <a:endParaRPr lang="en-US" dirty="0"/>
          </a:p>
        </p:txBody>
      </p:sp>
    </p:spTree>
    <p:extLst>
      <p:ext uri="{BB962C8B-B14F-4D97-AF65-F5344CB8AC3E}">
        <p14:creationId xmlns:p14="http://schemas.microsoft.com/office/powerpoint/2010/main" val="1433335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1107-CFBA-4E1E-B8B5-BB7907EE59B2}"/>
              </a:ext>
            </a:extLst>
          </p:cNvPr>
          <p:cNvSpPr>
            <a:spLocks noGrp="1"/>
          </p:cNvSpPr>
          <p:nvPr>
            <p:ph type="title"/>
          </p:nvPr>
        </p:nvSpPr>
        <p:spPr/>
        <p:txBody>
          <a:bodyPr/>
          <a:lstStyle/>
          <a:p>
            <a:r>
              <a:rPr lang="mi-NZ" dirty="0"/>
              <a:t>So far...	</a:t>
            </a:r>
            <a:endParaRPr lang="en-US" dirty="0"/>
          </a:p>
        </p:txBody>
      </p:sp>
      <p:sp>
        <p:nvSpPr>
          <p:cNvPr id="3" name="Content Placeholder 2">
            <a:extLst>
              <a:ext uri="{FF2B5EF4-FFF2-40B4-BE49-F238E27FC236}">
                <a16:creationId xmlns:a16="http://schemas.microsoft.com/office/drawing/2014/main" id="{28D9EF3D-E67C-4093-88D3-F8C1E39617DB}"/>
              </a:ext>
            </a:extLst>
          </p:cNvPr>
          <p:cNvSpPr>
            <a:spLocks noGrp="1"/>
          </p:cNvSpPr>
          <p:nvPr>
            <p:ph idx="1"/>
          </p:nvPr>
        </p:nvSpPr>
        <p:spPr/>
        <p:txBody>
          <a:bodyPr>
            <a:normAutofit/>
          </a:bodyPr>
          <a:lstStyle/>
          <a:p>
            <a:r>
              <a:rPr lang="mi-NZ" dirty="0"/>
              <a:t>A draft Local Area Plan (LAP). </a:t>
            </a:r>
          </a:p>
          <a:p>
            <a:pPr lvl="1"/>
            <a:r>
              <a:rPr lang="mi-NZ" dirty="0"/>
              <a:t>Key moves for Council e.g. Streetscapes, intersection upgrades etc </a:t>
            </a:r>
          </a:p>
          <a:p>
            <a:r>
              <a:rPr lang="mi-NZ" dirty="0"/>
              <a:t>To be rezoned as Commercial Zone which generally provides for large format commercial activity (&gt;1000m</a:t>
            </a:r>
            <a:r>
              <a:rPr lang="mi-NZ" baseline="30000" dirty="0"/>
              <a:t>2</a:t>
            </a:r>
            <a:r>
              <a:rPr lang="mi-NZ" dirty="0"/>
              <a:t>).</a:t>
            </a:r>
          </a:p>
          <a:p>
            <a:r>
              <a:rPr lang="mi-NZ" dirty="0"/>
              <a:t>New rules identified for Carter’s Flat relating to:</a:t>
            </a:r>
          </a:p>
          <a:p>
            <a:pPr lvl="1"/>
            <a:r>
              <a:rPr lang="mi-NZ" dirty="0"/>
              <a:t>Glazing/windows</a:t>
            </a:r>
          </a:p>
          <a:p>
            <a:pPr lvl="1"/>
            <a:r>
              <a:rPr lang="mi-NZ" dirty="0"/>
              <a:t>Parking areas</a:t>
            </a:r>
          </a:p>
          <a:p>
            <a:pPr lvl="1"/>
            <a:r>
              <a:rPr lang="mi-NZ" dirty="0"/>
              <a:t>Setbacks/landscaping</a:t>
            </a:r>
          </a:p>
          <a:p>
            <a:endParaRPr lang="mi-NZ" dirty="0"/>
          </a:p>
          <a:p>
            <a:endParaRPr lang="en-US" dirty="0"/>
          </a:p>
        </p:txBody>
      </p:sp>
    </p:spTree>
    <p:extLst>
      <p:ext uri="{BB962C8B-B14F-4D97-AF65-F5344CB8AC3E}">
        <p14:creationId xmlns:p14="http://schemas.microsoft.com/office/powerpoint/2010/main" val="3677225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C67E6-34CA-4901-AF1D-8C1689695589}"/>
              </a:ext>
            </a:extLst>
          </p:cNvPr>
          <p:cNvSpPr>
            <a:spLocks noGrp="1"/>
          </p:cNvSpPr>
          <p:nvPr>
            <p:ph type="title"/>
          </p:nvPr>
        </p:nvSpPr>
        <p:spPr/>
        <p:txBody>
          <a:bodyPr/>
          <a:lstStyle/>
          <a:p>
            <a:r>
              <a:rPr lang="mi-NZ" dirty="0"/>
              <a:t>LAP Principles </a:t>
            </a:r>
            <a:endParaRPr lang="en-US" dirty="0"/>
          </a:p>
        </p:txBody>
      </p:sp>
      <p:sp>
        <p:nvSpPr>
          <p:cNvPr id="3" name="Content Placeholder 2">
            <a:extLst>
              <a:ext uri="{FF2B5EF4-FFF2-40B4-BE49-F238E27FC236}">
                <a16:creationId xmlns:a16="http://schemas.microsoft.com/office/drawing/2014/main" id="{522D7381-C7C4-4D64-98AC-92B66E23461E}"/>
              </a:ext>
            </a:extLst>
          </p:cNvPr>
          <p:cNvSpPr>
            <a:spLocks noGrp="1"/>
          </p:cNvSpPr>
          <p:nvPr>
            <p:ph idx="1"/>
          </p:nvPr>
        </p:nvSpPr>
        <p:spPr/>
        <p:txBody>
          <a:bodyPr>
            <a:normAutofit fontScale="92500" lnSpcReduction="10000"/>
          </a:bodyPr>
          <a:lstStyle/>
          <a:p>
            <a:r>
              <a:rPr lang="en-NZ" dirty="0"/>
              <a:t>A vibrant commercial centre that is complimentary to, and does not undermine the role of, the Cambridge Central Business Area</a:t>
            </a:r>
          </a:p>
          <a:p>
            <a:r>
              <a:rPr lang="en-NZ" dirty="0"/>
              <a:t>Connect to and integrate with Lake Te Koo Utu and the </a:t>
            </a:r>
            <a:r>
              <a:rPr lang="en-NZ" dirty="0" err="1"/>
              <a:t>Karapiro</a:t>
            </a:r>
            <a:r>
              <a:rPr lang="en-NZ" dirty="0"/>
              <a:t> Stream. </a:t>
            </a:r>
          </a:p>
          <a:p>
            <a:r>
              <a:rPr lang="en-NZ" dirty="0"/>
              <a:t>Create a high-quality commercial environment that supports economic growth in Cambridge. </a:t>
            </a:r>
          </a:p>
          <a:p>
            <a:r>
              <a:rPr lang="en-NZ" dirty="0"/>
              <a:t>The transportation network supports safe, efficient and multi-modal methods of travel and connects with the existing business areas in Cambridge.</a:t>
            </a:r>
          </a:p>
          <a:p>
            <a:r>
              <a:rPr lang="en-NZ" dirty="0"/>
              <a:t>Recognise and respect the cultural significant and history of Carter’s Flat</a:t>
            </a:r>
            <a:endParaRPr lang="en-US" dirty="0"/>
          </a:p>
        </p:txBody>
      </p:sp>
    </p:spTree>
    <p:extLst>
      <p:ext uri="{BB962C8B-B14F-4D97-AF65-F5344CB8AC3E}">
        <p14:creationId xmlns:p14="http://schemas.microsoft.com/office/powerpoint/2010/main" val="872287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8107D-5678-4763-A1BF-DFE35CE8CD87}"/>
              </a:ext>
            </a:extLst>
          </p:cNvPr>
          <p:cNvSpPr>
            <a:spLocks noGrp="1"/>
          </p:cNvSpPr>
          <p:nvPr>
            <p:ph type="title"/>
          </p:nvPr>
        </p:nvSpPr>
        <p:spPr/>
        <p:txBody>
          <a:bodyPr/>
          <a:lstStyle/>
          <a:p>
            <a:r>
              <a:rPr lang="mi-NZ" dirty="0"/>
              <a:t>Opportunities and Constraints</a:t>
            </a:r>
            <a:endParaRPr lang="en-US" dirty="0"/>
          </a:p>
        </p:txBody>
      </p:sp>
      <p:sp>
        <p:nvSpPr>
          <p:cNvPr id="3" name="Content Placeholder 2">
            <a:extLst>
              <a:ext uri="{FF2B5EF4-FFF2-40B4-BE49-F238E27FC236}">
                <a16:creationId xmlns:a16="http://schemas.microsoft.com/office/drawing/2014/main" id="{93DF402D-A6A7-484C-93B4-C4A0C548F5D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1208AB8-1CAE-4A8E-AB32-97CA9B11D8CB}"/>
              </a:ext>
            </a:extLst>
          </p:cNvPr>
          <p:cNvPicPr>
            <a:picLocks noChangeAspect="1"/>
          </p:cNvPicPr>
          <p:nvPr/>
        </p:nvPicPr>
        <p:blipFill rotWithShape="1">
          <a:blip r:embed="rId2"/>
          <a:srcRect t="7483"/>
          <a:stretch/>
        </p:blipFill>
        <p:spPr>
          <a:xfrm>
            <a:off x="3296522" y="1791375"/>
            <a:ext cx="7382664" cy="4907234"/>
          </a:xfrm>
          <a:prstGeom prst="rect">
            <a:avLst/>
          </a:prstGeom>
        </p:spPr>
      </p:pic>
      <p:pic>
        <p:nvPicPr>
          <p:cNvPr id="7" name="Picture 6">
            <a:extLst>
              <a:ext uri="{FF2B5EF4-FFF2-40B4-BE49-F238E27FC236}">
                <a16:creationId xmlns:a16="http://schemas.microsoft.com/office/drawing/2014/main" id="{5500995F-1CC4-4EE8-A921-AC8EBF76D07A}"/>
              </a:ext>
            </a:extLst>
          </p:cNvPr>
          <p:cNvPicPr>
            <a:picLocks noChangeAspect="1"/>
          </p:cNvPicPr>
          <p:nvPr/>
        </p:nvPicPr>
        <p:blipFill rotWithShape="1">
          <a:blip r:embed="rId3"/>
          <a:srcRect t="9228"/>
          <a:stretch/>
        </p:blipFill>
        <p:spPr>
          <a:xfrm>
            <a:off x="234193" y="1791375"/>
            <a:ext cx="3062329" cy="4260498"/>
          </a:xfrm>
          <a:prstGeom prst="rect">
            <a:avLst/>
          </a:prstGeom>
        </p:spPr>
      </p:pic>
    </p:spTree>
    <p:extLst>
      <p:ext uri="{BB962C8B-B14F-4D97-AF65-F5344CB8AC3E}">
        <p14:creationId xmlns:p14="http://schemas.microsoft.com/office/powerpoint/2010/main" val="644821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004C6-C02F-4F8B-AF5F-EEE1B27867CD}"/>
              </a:ext>
            </a:extLst>
          </p:cNvPr>
          <p:cNvSpPr>
            <a:spLocks noGrp="1"/>
          </p:cNvSpPr>
          <p:nvPr>
            <p:ph type="title"/>
          </p:nvPr>
        </p:nvSpPr>
        <p:spPr/>
        <p:txBody>
          <a:bodyPr/>
          <a:lstStyle/>
          <a:p>
            <a:r>
              <a:rPr lang="mi-NZ" dirty="0"/>
              <a:t>Key Moves – Transport and Accessibility</a:t>
            </a:r>
            <a:endParaRPr lang="en-US" dirty="0"/>
          </a:p>
        </p:txBody>
      </p:sp>
      <p:pic>
        <p:nvPicPr>
          <p:cNvPr id="5" name="Content Placeholder 4">
            <a:extLst>
              <a:ext uri="{FF2B5EF4-FFF2-40B4-BE49-F238E27FC236}">
                <a16:creationId xmlns:a16="http://schemas.microsoft.com/office/drawing/2014/main" id="{C3335DD7-2F02-46D7-A09F-6703DF13A582}"/>
              </a:ext>
            </a:extLst>
          </p:cNvPr>
          <p:cNvPicPr>
            <a:picLocks noGrp="1" noChangeAspect="1"/>
          </p:cNvPicPr>
          <p:nvPr>
            <p:ph idx="1"/>
          </p:nvPr>
        </p:nvPicPr>
        <p:blipFill rotWithShape="1">
          <a:blip r:embed="rId2"/>
          <a:srcRect t="5967"/>
          <a:stretch/>
        </p:blipFill>
        <p:spPr>
          <a:xfrm>
            <a:off x="1891279" y="1568741"/>
            <a:ext cx="7889482" cy="5289259"/>
          </a:xfrm>
        </p:spPr>
      </p:pic>
    </p:spTree>
    <p:extLst>
      <p:ext uri="{BB962C8B-B14F-4D97-AF65-F5344CB8AC3E}">
        <p14:creationId xmlns:p14="http://schemas.microsoft.com/office/powerpoint/2010/main" val="1026894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C45A-8A8D-4399-890B-833C81FA8B17}"/>
              </a:ext>
            </a:extLst>
          </p:cNvPr>
          <p:cNvSpPr>
            <a:spLocks noGrp="1"/>
          </p:cNvSpPr>
          <p:nvPr>
            <p:ph type="title"/>
          </p:nvPr>
        </p:nvSpPr>
        <p:spPr/>
        <p:txBody>
          <a:bodyPr/>
          <a:lstStyle/>
          <a:p>
            <a:r>
              <a:rPr lang="mi-NZ" dirty="0"/>
              <a:t>Key Moves – Land Use and Experience</a:t>
            </a:r>
            <a:endParaRPr lang="en-US" dirty="0"/>
          </a:p>
        </p:txBody>
      </p:sp>
      <p:sp>
        <p:nvSpPr>
          <p:cNvPr id="12" name="Content Placeholder 11">
            <a:extLst>
              <a:ext uri="{FF2B5EF4-FFF2-40B4-BE49-F238E27FC236}">
                <a16:creationId xmlns:a16="http://schemas.microsoft.com/office/drawing/2014/main" id="{F2CA5BBA-E5B2-4048-80AA-09956B3AA122}"/>
              </a:ext>
            </a:extLst>
          </p:cNvPr>
          <p:cNvSpPr>
            <a:spLocks noGrp="1"/>
          </p:cNvSpPr>
          <p:nvPr>
            <p:ph idx="1"/>
          </p:nvPr>
        </p:nvSpPr>
        <p:spPr/>
        <p:txBody>
          <a:bodyPr/>
          <a:lstStyle/>
          <a:p>
            <a:endParaRPr lang="en-NZ" dirty="0"/>
          </a:p>
          <a:p>
            <a:endParaRPr lang="en-US" dirty="0"/>
          </a:p>
        </p:txBody>
      </p:sp>
      <p:pic>
        <p:nvPicPr>
          <p:cNvPr id="14" name="Picture 13">
            <a:extLst>
              <a:ext uri="{FF2B5EF4-FFF2-40B4-BE49-F238E27FC236}">
                <a16:creationId xmlns:a16="http://schemas.microsoft.com/office/drawing/2014/main" id="{FF2AB7D4-0F58-45F6-A1BE-1D8F005B986A}"/>
              </a:ext>
            </a:extLst>
          </p:cNvPr>
          <p:cNvPicPr>
            <a:picLocks noChangeAspect="1"/>
          </p:cNvPicPr>
          <p:nvPr/>
        </p:nvPicPr>
        <p:blipFill rotWithShape="1">
          <a:blip r:embed="rId2">
            <a:extLst>
              <a:ext uri="{28A0092B-C50C-407E-A947-70E740481C1C}">
                <a14:useLocalDpi xmlns:a14="http://schemas.microsoft.com/office/drawing/2010/main" val="0"/>
              </a:ext>
            </a:extLst>
          </a:blip>
          <a:srcRect t="6974" b="3183"/>
          <a:stretch/>
        </p:blipFill>
        <p:spPr>
          <a:xfrm>
            <a:off x="596405" y="2207841"/>
            <a:ext cx="7558480" cy="4650159"/>
          </a:xfrm>
          <a:prstGeom prst="rect">
            <a:avLst/>
          </a:prstGeom>
        </p:spPr>
      </p:pic>
    </p:spTree>
    <p:extLst>
      <p:ext uri="{BB962C8B-B14F-4D97-AF65-F5344CB8AC3E}">
        <p14:creationId xmlns:p14="http://schemas.microsoft.com/office/powerpoint/2010/main" val="1757335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657F7-934D-488F-80DF-398FD7F94508}"/>
              </a:ext>
            </a:extLst>
          </p:cNvPr>
          <p:cNvSpPr>
            <a:spLocks noGrp="1"/>
          </p:cNvSpPr>
          <p:nvPr>
            <p:ph type="title"/>
          </p:nvPr>
        </p:nvSpPr>
        <p:spPr>
          <a:xfrm>
            <a:off x="838199" y="783449"/>
            <a:ext cx="10515600" cy="981771"/>
          </a:xfrm>
        </p:spPr>
        <p:txBody>
          <a:bodyPr/>
          <a:lstStyle/>
          <a:p>
            <a:pPr algn="ctr"/>
            <a:r>
              <a:rPr lang="en-NZ" dirty="0"/>
              <a:t>Large Format Retail</a:t>
            </a:r>
            <a:endParaRPr lang="en-US" dirty="0"/>
          </a:p>
        </p:txBody>
      </p:sp>
      <p:pic>
        <p:nvPicPr>
          <p:cNvPr id="5" name="Content Placeholder 4">
            <a:extLst>
              <a:ext uri="{FF2B5EF4-FFF2-40B4-BE49-F238E27FC236}">
                <a16:creationId xmlns:a16="http://schemas.microsoft.com/office/drawing/2014/main" id="{CF9FA94F-E346-4C7E-B020-2EF93BB8345A}"/>
              </a:ext>
            </a:extLst>
          </p:cNvPr>
          <p:cNvPicPr>
            <a:picLocks noGrp="1" noChangeAspect="1"/>
          </p:cNvPicPr>
          <p:nvPr>
            <p:ph idx="1"/>
          </p:nvPr>
        </p:nvPicPr>
        <p:blipFill>
          <a:blip r:embed="rId3"/>
          <a:stretch>
            <a:fillRect/>
          </a:stretch>
        </p:blipFill>
        <p:spPr>
          <a:xfrm>
            <a:off x="1815062" y="1834679"/>
            <a:ext cx="8561875" cy="4192588"/>
          </a:xfrm>
        </p:spPr>
      </p:pic>
      <p:sp>
        <p:nvSpPr>
          <p:cNvPr id="6" name="Content Placeholder 2">
            <a:extLst>
              <a:ext uri="{FF2B5EF4-FFF2-40B4-BE49-F238E27FC236}">
                <a16:creationId xmlns:a16="http://schemas.microsoft.com/office/drawing/2014/main" id="{D9F27BA3-00D5-4FCF-A80D-6919A9AD53E0}"/>
              </a:ext>
            </a:extLst>
          </p:cNvPr>
          <p:cNvSpPr txBox="1">
            <a:spLocks/>
          </p:cNvSpPr>
          <p:nvPr/>
        </p:nvSpPr>
        <p:spPr>
          <a:xfrm>
            <a:off x="742384" y="6096726"/>
            <a:ext cx="9931652" cy="8731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Z" b="1" dirty="0">
                <a:solidFill>
                  <a:srgbClr val="147489"/>
                </a:solidFill>
              </a:rPr>
              <a:t>What does large format retail look like? </a:t>
            </a:r>
            <a:endParaRPr lang="en-US" b="1" dirty="0">
              <a:solidFill>
                <a:srgbClr val="147489"/>
              </a:solidFill>
            </a:endParaRPr>
          </a:p>
        </p:txBody>
      </p:sp>
      <p:pic>
        <p:nvPicPr>
          <p:cNvPr id="10" name="Picture 9" descr="Graphical user interface, application&#10;&#10;Description automatically generated">
            <a:extLst>
              <a:ext uri="{FF2B5EF4-FFF2-40B4-BE49-F238E27FC236}">
                <a16:creationId xmlns:a16="http://schemas.microsoft.com/office/drawing/2014/main" id="{85807A6A-4953-4E73-A92C-F4C49106F0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8972" y="204696"/>
            <a:ext cx="3002254" cy="720456"/>
          </a:xfrm>
          <a:prstGeom prst="rect">
            <a:avLst/>
          </a:prstGeom>
        </p:spPr>
      </p:pic>
    </p:spTree>
    <p:extLst>
      <p:ext uri="{BB962C8B-B14F-4D97-AF65-F5344CB8AC3E}">
        <p14:creationId xmlns:p14="http://schemas.microsoft.com/office/powerpoint/2010/main" val="1166336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8C5CD91-F0F1-430E-8616-BCF3E5F05F16}"/>
              </a:ext>
            </a:extLst>
          </p:cNvPr>
          <p:cNvPicPr>
            <a:picLocks noGrp="1" noChangeAspect="1"/>
          </p:cNvPicPr>
          <p:nvPr>
            <p:ph idx="1"/>
          </p:nvPr>
        </p:nvPicPr>
        <p:blipFill>
          <a:blip r:embed="rId3"/>
          <a:stretch>
            <a:fillRect/>
          </a:stretch>
        </p:blipFill>
        <p:spPr>
          <a:xfrm>
            <a:off x="1604010" y="1346105"/>
            <a:ext cx="8983980" cy="5283295"/>
          </a:xfrm>
        </p:spPr>
      </p:pic>
      <p:sp>
        <p:nvSpPr>
          <p:cNvPr id="2" name="Title 1">
            <a:extLst>
              <a:ext uri="{FF2B5EF4-FFF2-40B4-BE49-F238E27FC236}">
                <a16:creationId xmlns:a16="http://schemas.microsoft.com/office/drawing/2014/main" id="{11F657F7-934D-488F-80DF-398FD7F94508}"/>
              </a:ext>
            </a:extLst>
          </p:cNvPr>
          <p:cNvSpPr>
            <a:spLocks noGrp="1"/>
          </p:cNvSpPr>
          <p:nvPr>
            <p:ph type="title"/>
          </p:nvPr>
        </p:nvSpPr>
        <p:spPr>
          <a:xfrm>
            <a:off x="838200" y="925152"/>
            <a:ext cx="10515600" cy="981771"/>
          </a:xfrm>
        </p:spPr>
        <p:txBody>
          <a:bodyPr/>
          <a:lstStyle/>
          <a:p>
            <a:pPr algn="ctr"/>
            <a:r>
              <a:rPr lang="en-NZ" dirty="0"/>
              <a:t>Roading &amp; Traffic </a:t>
            </a:r>
            <a:endParaRPr lang="en-US" dirty="0"/>
          </a:p>
        </p:txBody>
      </p:sp>
      <p:pic>
        <p:nvPicPr>
          <p:cNvPr id="7" name="Picture 6" descr="Graphical user interface, application&#10;&#10;Description automatically generated">
            <a:extLst>
              <a:ext uri="{FF2B5EF4-FFF2-40B4-BE49-F238E27FC236}">
                <a16:creationId xmlns:a16="http://schemas.microsoft.com/office/drawing/2014/main" id="{D5006D00-7A97-4D9B-A8D1-EA00771903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8972" y="204696"/>
            <a:ext cx="3002254" cy="720456"/>
          </a:xfrm>
          <a:prstGeom prst="rect">
            <a:avLst/>
          </a:prstGeom>
        </p:spPr>
      </p:pic>
    </p:spTree>
    <p:extLst>
      <p:ext uri="{BB962C8B-B14F-4D97-AF65-F5344CB8AC3E}">
        <p14:creationId xmlns:p14="http://schemas.microsoft.com/office/powerpoint/2010/main" val="743501444"/>
      </p:ext>
    </p:extLst>
  </p:cSld>
  <p:clrMapOvr>
    <a:masterClrMapping/>
  </p:clrMapOvr>
</p:sld>
</file>

<file path=ppt/theme/theme1.xml><?xml version="1.0" encoding="utf-8"?>
<a:theme xmlns:a="http://schemas.openxmlformats.org/drawingml/2006/main" name="Office Theme">
  <a:themeElements>
    <a:clrScheme name="Beca New">
      <a:dk1>
        <a:sysClr val="windowText" lastClr="000000"/>
      </a:dk1>
      <a:lt1>
        <a:sysClr val="window" lastClr="FFFFFF"/>
      </a:lt1>
      <a:dk2>
        <a:srgbClr val="262626"/>
      </a:dk2>
      <a:lt2>
        <a:srgbClr val="FFFFFF"/>
      </a:lt2>
      <a:accent1>
        <a:srgbClr val="12A8B2"/>
      </a:accent1>
      <a:accent2>
        <a:srgbClr val="F6C808"/>
      </a:accent2>
      <a:accent3>
        <a:srgbClr val="8D0E84"/>
      </a:accent3>
      <a:accent4>
        <a:srgbClr val="009FDA"/>
      </a:accent4>
      <a:accent5>
        <a:srgbClr val="A5A5A5"/>
      </a:accent5>
      <a:accent6>
        <a:srgbClr val="E7E6E6"/>
      </a:accent6>
      <a:hlink>
        <a:srgbClr val="FFCE00"/>
      </a:hlink>
      <a:folHlink>
        <a:srgbClr val="8D0E84"/>
      </a:folHlink>
    </a:clrScheme>
    <a:fontScheme name="Bec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l arrows.potx" id="{25F4C200-7E9A-4A1E-8E98-0CCF33559D86}" vid="{F3DAA4E6-F956-440C-AB33-A9D2C6EFE2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d46766d-d2e5-44db-aa41-9f9ee6038a61" xsi:nil="true"/>
    <SharedWithUsers xmlns="fd46766d-d2e5-44db-aa41-9f9ee6038a61">
      <UserInfo>
        <DisplayName>Sam Foster</DisplayName>
        <AccountId>27</AccountId>
        <AccountType/>
      </UserInfo>
    </SharedWithUsers>
    <TaxKeywordTaxHTField xmlns="fd46766d-d2e5-44db-aa41-9f9ee6038a61">
      <Terms xmlns="http://schemas.microsoft.com/office/infopath/2007/PartnerControls"/>
    </TaxKeywordTaxHTField>
    <Event xmlns="9c1eeb0e-8fcd-4b19-ac53-5c980feaa43b" xsi:nil="true"/>
    <Item1 xmlns="fd46766d-d2e5-44db-aa41-9f9ee6038a6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F0BF9A98C34F24D9C4FFA7F31DB054F" ma:contentTypeVersion="22" ma:contentTypeDescription="Create a new document." ma:contentTypeScope="" ma:versionID="ae3a033ae2d1b71d1f2c2ca719d3e626">
  <xsd:schema xmlns:xsd="http://www.w3.org/2001/XMLSchema" xmlns:xs="http://www.w3.org/2001/XMLSchema" xmlns:p="http://schemas.microsoft.com/office/2006/metadata/properties" xmlns:ns2="9c1eeb0e-8fcd-4b19-ac53-5c980feaa43b" xmlns:ns3="fd46766d-d2e5-44db-aa41-9f9ee6038a61" targetNamespace="http://schemas.microsoft.com/office/2006/metadata/properties" ma:root="true" ma:fieldsID="005f28c4d68c4b09a5899ae2c0e16515" ns2:_="" ns3:_="">
    <xsd:import namespace="9c1eeb0e-8fcd-4b19-ac53-5c980feaa43b"/>
    <xsd:import namespace="fd46766d-d2e5-44db-aa41-9f9ee6038a61"/>
    <xsd:element name="properties">
      <xsd:complexType>
        <xsd:sequence>
          <xsd:element name="documentManagement">
            <xsd:complexType>
              <xsd:all>
                <xsd:element ref="ns2:Event" minOccurs="0"/>
                <xsd:element ref="ns3:TaxKeywordTaxHTField" minOccurs="0"/>
                <xsd:element ref="ns3:TaxCatchAll" minOccurs="0"/>
                <xsd:element ref="ns3:Item1" minOccurs="0"/>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1eeb0e-8fcd-4b19-ac53-5c980feaa43b" elementFormDefault="qualified">
    <xsd:import namespace="http://schemas.microsoft.com/office/2006/documentManagement/types"/>
    <xsd:import namespace="http://schemas.microsoft.com/office/infopath/2007/PartnerControls"/>
    <xsd:element name="Event" ma:index="8" nillable="true" ma:displayName="Event" ma:internalName="Event">
      <xsd:simpleType>
        <xsd:restriction base="dms:Text">
          <xsd:maxLength value="255"/>
        </xsd:restriction>
      </xsd:simpleType>
    </xsd:element>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46766d-d2e5-44db-aa41-9f9ee6038a61" elementFormDefault="qualified">
    <xsd:import namespace="http://schemas.microsoft.com/office/2006/documentManagement/types"/>
    <xsd:import namespace="http://schemas.microsoft.com/office/infopath/2007/PartnerControls"/>
    <xsd:element name="TaxKeywordTaxHTField" ma:index="10" nillable="true" ma:taxonomy="true" ma:internalName="TaxKeywordTaxHTField" ma:taxonomyFieldName="TaxKeyword" ma:displayName="Enterprise Keywords" ma:fieldId="{23f27201-bee3-471e-b2e7-b64fd8b7ca38}" ma:taxonomyMulti="true" ma:sspId="e00cceed-5120-4187-be6e-87969e48ebb0"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description="" ma:hidden="true" ma:list="{a3a3bc89-9db9-4db1-a949-57da2d5b31ae}" ma:internalName="TaxCatchAll" ma:showField="CatchAllData" ma:web="fd46766d-d2e5-44db-aa41-9f9ee6038a61">
      <xsd:complexType>
        <xsd:complexContent>
          <xsd:extension base="dms:MultiChoiceLookup">
            <xsd:sequence>
              <xsd:element name="Value" type="dms:Lookup" maxOccurs="unbounded" minOccurs="0" nillable="true"/>
            </xsd:sequence>
          </xsd:extension>
        </xsd:complexContent>
      </xsd:complexType>
    </xsd:element>
    <xsd:element name="Item1" ma:index="12" nillable="true" ma:displayName="Item" ma:internalName="Item1">
      <xsd:complexType>
        <xsd:complexContent>
          <xsd:extension base="dms:MultiChoiceFillIn">
            <xsd:sequence>
              <xsd:element name="Value" maxOccurs="unbounded" minOccurs="0" nillable="true">
                <xsd:simpleType>
                  <xsd:union memberTypes="dms:Text">
                    <xsd:simpleType>
                      <xsd:restriction base="dms:Choice">
                        <xsd:enumeration value="Agenda"/>
                        <xsd:enumeration value="Agreement"/>
                        <xsd:enumeration value="Clip Art"/>
                        <xsd:enumeration value="Information"/>
                        <xsd:enumeration value="Invoice"/>
                        <xsd:enumeration value="Labels or Mail Merge"/>
                        <xsd:enumeration value="Letter"/>
                        <xsd:enumeration value="Logo"/>
                        <xsd:enumeration value="Member Collateral"/>
                        <xsd:enumeration value="Minutes"/>
                        <xsd:enumeration value="Other Collateral"/>
                        <xsd:enumeration value="Other"/>
                        <xsd:enumeration value="Photo"/>
                        <xsd:enumeration value="Policy or Procedure"/>
                        <xsd:enumeration value="Press Release-Article-Column"/>
                        <xsd:enumeration value="Reports"/>
                        <xsd:enumeration value="Submission"/>
                        <xsd:enumeration value="Template"/>
                        <xsd:enumeration value="Web Items"/>
                        <xsd:enumeration value="WIP or Ideas"/>
                      </xsd:restriction>
                    </xsd:simpleType>
                  </xsd:union>
                </xsd:simpleType>
              </xsd:element>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6758E2-F817-4F9F-A735-04915813950E}">
  <ds:schemaRefs>
    <ds:schemaRef ds:uri="http://schemas.microsoft.com/sharepoint/v3/contenttype/forms"/>
  </ds:schemaRefs>
</ds:datastoreItem>
</file>

<file path=customXml/itemProps2.xml><?xml version="1.0" encoding="utf-8"?>
<ds:datastoreItem xmlns:ds="http://schemas.openxmlformats.org/officeDocument/2006/customXml" ds:itemID="{65D7D803-D38F-45A2-BCD7-56D18A781007}">
  <ds:schemaRefs>
    <ds:schemaRef ds:uri="http://schemas.microsoft.com/office/2006/documentManagement/types"/>
    <ds:schemaRef ds:uri="50e17bcc-d7b7-459f-990b-1cd6f4156261"/>
    <ds:schemaRef ds:uri="http://www.w3.org/XML/1998/namespace"/>
    <ds:schemaRef ds:uri="http://purl.org/dc/elements/1.1/"/>
    <ds:schemaRef ds:uri="http://schemas.microsoft.com/office/infopath/2007/PartnerControls"/>
    <ds:schemaRef ds:uri="7531ee6d-c67c-475b-82bc-7ac77223f644"/>
    <ds:schemaRef ds:uri="http://schemas.openxmlformats.org/package/2006/metadata/core-properties"/>
    <ds:schemaRef ds:uri="7b8e76f7-1683-48fe-9d63-8a3223f67a15"/>
    <ds:schemaRef ds:uri="http://purl.org/dc/terms/"/>
    <ds:schemaRef ds:uri="07ac1b71-0aba-446e-be66-398fa84c8620"/>
    <ds:schemaRef ds:uri="377fbc16-82c8-4789-a215-808766876065"/>
    <ds:schemaRef ds:uri="http://schemas.microsoft.com/office/2006/metadata/properties"/>
    <ds:schemaRef ds:uri="http://purl.org/dc/dcmitype/"/>
    <ds:schemaRef ds:uri="fd46766d-d2e5-44db-aa41-9f9ee6038a61"/>
    <ds:schemaRef ds:uri="9c1eeb0e-8fcd-4b19-ac53-5c980feaa43b"/>
  </ds:schemaRefs>
</ds:datastoreItem>
</file>

<file path=customXml/itemProps3.xml><?xml version="1.0" encoding="utf-8"?>
<ds:datastoreItem xmlns:ds="http://schemas.openxmlformats.org/officeDocument/2006/customXml" ds:itemID="{4DDADC26-9828-473C-B2F1-8E520C4ADB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1eeb0e-8fcd-4b19-ac53-5c980feaa43b"/>
    <ds:schemaRef ds:uri="fd46766d-d2e5-44db-aa41-9f9ee6038a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Teal Arrows</Template>
  <TotalTime>1838</TotalTime>
  <Words>301</Words>
  <Application>Microsoft Office PowerPoint</Application>
  <PresentationFormat>Widescreen</PresentationFormat>
  <Paragraphs>44</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Courier New</vt:lpstr>
      <vt:lpstr>Segoe UI</vt:lpstr>
      <vt:lpstr>Office Theme</vt:lpstr>
      <vt:lpstr>Carter’s Flat – Local Area Plan and Plan Change</vt:lpstr>
      <vt:lpstr>Purpose of today</vt:lpstr>
      <vt:lpstr>So far... </vt:lpstr>
      <vt:lpstr>LAP Principles </vt:lpstr>
      <vt:lpstr>Opportunities and Constraints</vt:lpstr>
      <vt:lpstr>Key Moves – Transport and Accessibility</vt:lpstr>
      <vt:lpstr>Key Moves – Land Use and Experience</vt:lpstr>
      <vt:lpstr>Large Format Retail</vt:lpstr>
      <vt:lpstr>Roading &amp; Traffic </vt:lpstr>
      <vt:lpstr>Impact of the plan change affecting business operations</vt:lpstr>
      <vt:lpstr>Key points for feedback </vt:lpstr>
      <vt:lpstr>Project Timeline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Events Coordinator</dc:creator>
  <cp:lastModifiedBy>Jesse Stevens</cp:lastModifiedBy>
  <cp:revision>6</cp:revision>
  <dcterms:created xsi:type="dcterms:W3CDTF">2019-11-05T16:04:25Z</dcterms:created>
  <dcterms:modified xsi:type="dcterms:W3CDTF">2022-04-13T23:44:44Z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S_D_CUST_Originator.OfficeLocation">
    <vt:lpwstr>21 Pitt Street - Level 1</vt:lpwstr>
  </property>
  <property fmtid="{D5CDD505-2E9C-101B-9397-08002B2CF9AE}" pid="3" name="D_CUST_Associated People">
    <vt:lpwstr/>
  </property>
  <property fmtid="{D5CDD505-2E9C-101B-9397-08002B2CF9AE}" pid="4" name="D_STAT_Version Comment">
    <vt:lpwstr/>
  </property>
  <property fmtid="{D5CDD505-2E9C-101B-9397-08002B2CF9AE}" pid="5" name="WS_D_CUST_Organisation.AddressLine2">
    <vt:lpwstr>Wellesley St</vt:lpwstr>
  </property>
  <property fmtid="{D5CDD505-2E9C-101B-9397-08002B2CF9AE}" pid="6" name="D_STAT_PROP_W_documentDate">
    <vt:filetime>2018-02-18T19:41:38Z</vt:filetime>
  </property>
  <property fmtid="{D5CDD505-2E9C-101B-9397-08002B2CF9AE}" pid="7" name="Document Template Path and Filename">
    <vt:lpwstr>C:\Program Files (x86)\Beca\Meridio\Templates\Powerpoint\Teal arrows.potx</vt:lpwstr>
  </property>
  <property fmtid="{D5CDD505-2E9C-101B-9397-08002B2CF9AE}" pid="8" name="D_STAT_File Name">
    <vt:lpwstr>TEST.pptx</vt:lpwstr>
  </property>
  <property fmtid="{D5CDD505-2E9C-101B-9397-08002B2CF9AE}" pid="9" name="V_STAT_IsMajorVersion">
    <vt:bool>false</vt:bool>
  </property>
  <property fmtid="{D5CDD505-2E9C-101B-9397-08002B2CF9AE}" pid="10" name="DMSMarketSegmentV2">
    <vt:lpwstr>5;#Central Government (Non Segment+)|8f385166-2b76-4f05-8f8e-15a56cacc311</vt:lpwstr>
  </property>
  <property fmtid="{D5CDD505-2E9C-101B-9397-08002B2CF9AE}" pid="11" name="WS_D_CUST_Organisation.Hub">
    <vt:lpwstr/>
  </property>
  <property fmtid="{D5CDD505-2E9C-101B-9397-08002B2CF9AE}" pid="12" name="WS_D_CUST_Originator.Company">
    <vt:lpwstr>Beca Limited</vt:lpwstr>
  </property>
  <property fmtid="{D5CDD505-2E9C-101B-9397-08002B2CF9AE}" pid="13" name="FM_Job Name">
    <vt:lpwstr>Karori Tunnel Double Deck Bus Model</vt:lpwstr>
  </property>
  <property fmtid="{D5CDD505-2E9C-101B-9397-08002B2CF9AE}" pid="14" name="Parent Folder Id">
    <vt:lpwstr>('New Zealand', 1581863)</vt:lpwstr>
  </property>
  <property fmtid="{D5CDD505-2E9C-101B-9397-08002B2CF9AE}" pid="15" name="OwningCompany">
    <vt:lpwstr>3;#Beca Limited|32943bc8-db00-41f3-beb5-5cb7e1307330</vt:lpwstr>
  </property>
  <property fmtid="{D5CDD505-2E9C-101B-9397-08002B2CF9AE}" pid="16" name="WS_D_CUST_Originator.FaxNumber">
    <vt:lpwstr>+64 9 300 9300</vt:lpwstr>
  </property>
  <property fmtid="{D5CDD505-2E9C-101B-9397-08002B2CF9AE}" pid="17" name="FM_Beca Section">
    <vt:lpwstr>014-381 Transportation - BL</vt:lpwstr>
  </property>
  <property fmtid="{D5CDD505-2E9C-101B-9397-08002B2CF9AE}" pid="18" name="WS_D_CUST_Organisation.CompanyID">
    <vt:lpwstr>14</vt:lpwstr>
  </property>
  <property fmtid="{D5CDD505-2E9C-101B-9397-08002B2CF9AE}" pid="19" name="Market Segment">
    <vt:lpwstr/>
  </property>
  <property fmtid="{D5CDD505-2E9C-101B-9397-08002B2CF9AE}" pid="20" name="WS_D_CUST_Organisation.DisplayName">
    <vt:lpwstr>Beca Limited</vt:lpwstr>
  </property>
  <property fmtid="{D5CDD505-2E9C-101B-9397-08002B2CF9AE}" pid="21" name="WS_D_CUST_Organisation.AddressLine3">
    <vt:lpwstr/>
  </property>
  <property fmtid="{D5CDD505-2E9C-101B-9397-08002B2CF9AE}" pid="22" name="WS_D_CUST_Originator.Country">
    <vt:lpwstr>New Zealand</vt:lpwstr>
  </property>
  <property fmtid="{D5CDD505-2E9C-101B-9397-08002B2CF9AE}" pid="23" name="FM_Project Location">
    <vt:lpwstr>Wellington</vt:lpwstr>
  </property>
  <property fmtid="{D5CDD505-2E9C-101B-9397-08002B2CF9AE}" pid="24" name="Document Status">
    <vt:lpwstr>2;#WIP|db997c6c-dc18-4bc4-99fc-2cbf3aaf93f9</vt:lpwstr>
  </property>
  <property fmtid="{D5CDD505-2E9C-101B-9397-08002B2CF9AE}" pid="25" name="OfficeDocumentIdentifier">
    <vt:lpwstr>PowerPoint_31299129W</vt:lpwstr>
  </property>
  <property fmtid="{D5CDD505-2E9C-101B-9397-08002B2CF9AE}" pid="26" name="D_STAT_PROP_documentId">
    <vt:lpwstr>('New Zealand', 0)</vt:lpwstr>
  </property>
  <property fmtid="{D5CDD505-2E9C-101B-9397-08002B2CF9AE}" pid="27" name="V_STAT_Major Version">
    <vt:i4>0</vt:i4>
  </property>
  <property fmtid="{D5CDD505-2E9C-101B-9397-08002B2CF9AE}" pid="28" name="WS_D_CUST_Organisation.Website">
    <vt:lpwstr/>
  </property>
  <property fmtid="{D5CDD505-2E9C-101B-9397-08002B2CF9AE}" pid="29" name="D_CUST_Originator">
    <vt:lpwstr>Kuan-Wen Sang</vt:lpwstr>
  </property>
  <property fmtid="{D5CDD505-2E9C-101B-9397-08002B2CF9AE}" pid="30" name="V_STAT_Last Accessed Date">
    <vt:filetime>1900-01-01T00:00:00Z</vt:filetime>
  </property>
  <property fmtid="{D5CDD505-2E9C-101B-9397-08002B2CF9AE}" pid="31" name="FM_Client Contact">
    <vt:lpwstr>Steve Spence</vt:lpwstr>
  </property>
  <property fmtid="{D5CDD505-2E9C-101B-9397-08002B2CF9AE}" pid="32" name="AuthorIds_UIVersion_1024">
    <vt:lpwstr>143</vt:lpwstr>
  </property>
  <property fmtid="{D5CDD505-2E9C-101B-9397-08002B2CF9AE}" pid="33" name="DMSProjectDocumentType">
    <vt:lpwstr>9;#Presentation|117517c9-8989-4627-9d0e-3b0d502d7467</vt:lpwstr>
  </property>
  <property fmtid="{D5CDD505-2E9C-101B-9397-08002B2CF9AE}" pid="34" name="WS_D_CUST_Organisation.ShortName">
    <vt:lpwstr/>
  </property>
  <property fmtid="{D5CDD505-2E9C-101B-9397-08002B2CF9AE}" pid="35" name="D_STAT_PROP_W_Author">
    <vt:lpwstr/>
  </property>
  <property fmtid="{D5CDD505-2E9C-101B-9397-08002B2CF9AE}" pid="36" name="V_STAT_Comment">
    <vt:lpwstr/>
  </property>
  <property fmtid="{D5CDD505-2E9C-101B-9397-08002B2CF9AE}" pid="37" name="D_STAT_IconFilename">
    <vt:lpwstr>document.ico</vt:lpwstr>
  </property>
  <property fmtid="{D5CDD505-2E9C-101B-9397-08002B2CF9AE}" pid="38" name="FM_Site">
    <vt:lpwstr>NZ</vt:lpwstr>
  </property>
  <property fmtid="{D5CDD505-2E9C-101B-9397-08002B2CF9AE}" pid="39" name="FullIdPath">
    <vt:lpwstr/>
  </property>
  <property fmtid="{D5CDD505-2E9C-101B-9397-08002B2CF9AE}" pid="40" name="Revision Stamp">
    <vt:lpwstr/>
  </property>
  <property fmtid="{D5CDD505-2E9C-101B-9397-08002B2CF9AE}" pid="41" name="Discipline">
    <vt:lpwstr/>
  </property>
  <property fmtid="{D5CDD505-2E9C-101B-9397-08002B2CF9AE}" pid="42" name="WS_D_CUST_Organisation.OrganisationID">
    <vt:lpwstr/>
  </property>
  <property fmtid="{D5CDD505-2E9C-101B-9397-08002B2CF9AE}" pid="43" name="FM_Function">
    <vt:lpwstr>Projects</vt:lpwstr>
  </property>
  <property fmtid="{D5CDD505-2E9C-101B-9397-08002B2CF9AE}" pid="44" name="FullPath">
    <vt:lpwstr/>
  </property>
  <property fmtid="{D5CDD505-2E9C-101B-9397-08002B2CF9AE}" pid="45" name="WS_D_CUST_Organisation.ABNNumber">
    <vt:lpwstr/>
  </property>
  <property fmtid="{D5CDD505-2E9C-101B-9397-08002B2CF9AE}" pid="46" name="WS_D_CUST_Originator.Surname">
    <vt:lpwstr>Sang</vt:lpwstr>
  </property>
  <property fmtid="{D5CDD505-2E9C-101B-9397-08002B2CF9AE}" pid="47" name="V_STAT_Check in date">
    <vt:filetime>1900-01-01T00:00:00Z</vt:filetime>
  </property>
  <property fmtid="{D5CDD505-2E9C-101B-9397-08002B2CF9AE}" pid="48" name="D_CUST_Has Paper Rendition">
    <vt:lpwstr>False</vt:lpwstr>
  </property>
  <property fmtid="{D5CDD505-2E9C-101B-9397-08002B2CF9AE}" pid="49" name="D_STAT_Mime Type">
    <vt:lpwstr/>
  </property>
  <property fmtid="{D5CDD505-2E9C-101B-9397-08002B2CF9AE}" pid="50" name="D_STAT_PROP_dateAdded">
    <vt:filetime>1900-01-01T00:00:00Z</vt:filetime>
  </property>
  <property fmtid="{D5CDD505-2E9C-101B-9397-08002B2CF9AE}" pid="51" name="D_STAT_Category Id">
    <vt:i4>0</vt:i4>
  </property>
  <property fmtid="{D5CDD505-2E9C-101B-9397-08002B2CF9AE}" pid="52" name="WS_D_CUST_Originator.Hub">
    <vt:lpwstr/>
  </property>
  <property fmtid="{D5CDD505-2E9C-101B-9397-08002B2CF9AE}" pid="53" name="WS_D_CUST_Originator.OrganisationName">
    <vt:lpwstr>Transport Advisory Two - BL</vt:lpwstr>
  </property>
  <property fmtid="{D5CDD505-2E9C-101B-9397-08002B2CF9AE}" pid="54" name="WS_D_CUST_Originator.PrimaryDiscipline">
    <vt:lpwstr/>
  </property>
  <property fmtid="{D5CDD505-2E9C-101B-9397-08002B2CF9AE}" pid="55" name="FM_Function Grouping">
    <vt:lpwstr>Clients</vt:lpwstr>
  </property>
  <property fmtid="{D5CDD505-2E9C-101B-9397-08002B2CF9AE}" pid="56" name="D_CUST_Originator Organisation">
    <vt:lpwstr/>
  </property>
  <property fmtid="{D5CDD505-2E9C-101B-9397-08002B2CF9AE}" pid="57" name="D_STAT_PROP_W_title">
    <vt:lpwstr>TEST</vt:lpwstr>
  </property>
  <property fmtid="{D5CDD505-2E9C-101B-9397-08002B2CF9AE}" pid="58" name="Originator">
    <vt:lpwstr>1;#Beca|a9bbb40e-5fed-4cc0-bdb5-0fb463d1eb14</vt:lpwstr>
  </property>
  <property fmtid="{D5CDD505-2E9C-101B-9397-08002B2CF9AE}" pid="59" name="WS_D_CUST_Originator.AddressLine1">
    <vt:lpwstr>21 Pitt Street</vt:lpwstr>
  </property>
  <property fmtid="{D5CDD505-2E9C-101B-9397-08002B2CF9AE}" pid="60" name="kfc07b57045244179ffa5bae4291b42d">
    <vt:lpwstr/>
  </property>
  <property fmtid="{D5CDD505-2E9C-101B-9397-08002B2CF9AE}" pid="61" name="V_CUST_Beca Document ID">
    <vt:lpwstr/>
  </property>
  <property fmtid="{D5CDD505-2E9C-101B-9397-08002B2CF9AE}" pid="62" name="D_CUST_Workflow History">
    <vt:lpwstr/>
  </property>
  <property fmtid="{D5CDD505-2E9C-101B-9397-08002B2CF9AE}" pid="63" name="WS_D_CUST_Originator.BecaManagerName">
    <vt:lpwstr>David Bentham</vt:lpwstr>
  </property>
  <property fmtid="{D5CDD505-2E9C-101B-9397-08002B2CF9AE}" pid="64" name="D_STAT_PROP_lastModifiedByUserName">
    <vt:lpwstr/>
  </property>
  <property fmtid="{D5CDD505-2E9C-101B-9397-08002B2CF9AE}" pid="65" name="WS_D_CUST_Organisation.AddressRegion">
    <vt:lpwstr/>
  </property>
  <property fmtid="{D5CDD505-2E9C-101B-9397-08002B2CF9AE}" pid="66" name="D_CUST_Document Type">
    <vt:lpwstr>Communication</vt:lpwstr>
  </property>
  <property fmtid="{D5CDD505-2E9C-101B-9397-08002B2CF9AE}" pid="67" name="WS_D_CUST_Organisation.BecaManagerName">
    <vt:lpwstr>Don Lyon</vt:lpwstr>
  </property>
  <property fmtid="{D5CDD505-2E9C-101B-9397-08002B2CF9AE}" pid="68" name="D_CUST_Additional Reference Definition">
    <vt:lpwstr>Beca Reference</vt:lpwstr>
  </property>
  <property fmtid="{D5CDD505-2E9C-101B-9397-08002B2CF9AE}" pid="69" name="WS_D_CUST_Originator.AddressRegion">
    <vt:lpwstr>Auckland</vt:lpwstr>
  </property>
  <property fmtid="{D5CDD505-2E9C-101B-9397-08002B2CF9AE}" pid="70" name="WS_D_CUST_Originator.Login">
    <vt:lpwstr>KWS1</vt:lpwstr>
  </property>
  <property fmtid="{D5CDD505-2E9C-101B-9397-08002B2CF9AE}" pid="71" name="FM_Beca Job Director">
    <vt:lpwstr>Alan Kerr</vt:lpwstr>
  </property>
  <property fmtid="{D5CDD505-2E9C-101B-9397-08002B2CF9AE}" pid="72" name="WS_D_CUST_Organisation.EmailAddress">
    <vt:lpwstr/>
  </property>
  <property fmtid="{D5CDD505-2E9C-101B-9397-08002B2CF9AE}" pid="73" name="D_CUST_Business Value">
    <vt:lpwstr>Normal</vt:lpwstr>
  </property>
  <property fmtid="{D5CDD505-2E9C-101B-9397-08002B2CF9AE}" pid="74" name="WS_D_CUST_Originator.PhoneExtension">
    <vt:lpwstr/>
  </property>
  <property fmtid="{D5CDD505-2E9C-101B-9397-08002B2CF9AE}" pid="75" name="WS_D_CUST_Organisation.BankAcNumber">
    <vt:lpwstr>03 0104 0829411 00</vt:lpwstr>
  </property>
  <property fmtid="{D5CDD505-2E9C-101B-9397-08002B2CF9AE}" pid="76" name="WS_D_CUST_Originator.CompanyShortName">
    <vt:lpwstr>Beca Limited</vt:lpwstr>
  </property>
  <property fmtid="{D5CDD505-2E9C-101B-9397-08002B2CF9AE}" pid="77" name="D_STAT_PROP_W_defaultLockFileName">
    <vt:lpwstr/>
  </property>
  <property fmtid="{D5CDD505-2E9C-101B-9397-08002B2CF9AE}" pid="78" name="V_STAT_Version Number">
    <vt:i4>1</vt:i4>
  </property>
  <property fmtid="{D5CDD505-2E9C-101B-9397-08002B2CF9AE}" pid="79" name="WS_D_CUST_Organisation.AddressTownCity">
    <vt:lpwstr>Auckland</vt:lpwstr>
  </property>
  <property fmtid="{D5CDD505-2E9C-101B-9397-08002B2CF9AE}" pid="80" name="D_STAT_Is Locked">
    <vt:bool>false</vt:bool>
  </property>
  <property fmtid="{D5CDD505-2E9C-101B-9397-08002B2CF9AE}" pid="81" name="i8191eab7ab140ab949e43b7be339ab7">
    <vt:lpwstr/>
  </property>
  <property fmtid="{D5CDD505-2E9C-101B-9397-08002B2CF9AE}" pid="82" name="WS_D_CUST_Originator.AddressTownCity">
    <vt:lpwstr>Auckland</vt:lpwstr>
  </property>
  <property fmtid="{D5CDD505-2E9C-101B-9397-08002B2CF9AE}" pid="83" name="_dlc_DocIdItemGuid">
    <vt:lpwstr>10b2bc9b-d641-4d5e-83e3-193447352d7e</vt:lpwstr>
  </property>
  <property fmtid="{D5CDD505-2E9C-101B-9397-08002B2CF9AE}" pid="84" name="WS_D_CUST_Originator.AddressLine2">
    <vt:lpwstr/>
  </property>
  <property fmtid="{D5CDD505-2E9C-101B-9397-08002B2CF9AE}" pid="85" name="Volume_x002F_System">
    <vt:lpwstr/>
  </property>
  <property fmtid="{D5CDD505-2E9C-101B-9397-08002B2CF9AE}" pid="86" name="Client_x0020_Address">
    <vt:lpwstr/>
  </property>
  <property fmtid="{D5CDD505-2E9C-101B-9397-08002B2CF9AE}" pid="87" name="FM_Case ID">
    <vt:lpwstr>3819655</vt:lpwstr>
  </property>
  <property fmtid="{D5CDD505-2E9C-101B-9397-08002B2CF9AE}" pid="88" name="V_STAT_Minor Version">
    <vt:i4>0</vt:i4>
  </property>
  <property fmtid="{D5CDD505-2E9C-101B-9397-08002B2CF9AE}" pid="89" name="D_STAT_Policy Id">
    <vt:i4>1</vt:i4>
  </property>
  <property fmtid="{D5CDD505-2E9C-101B-9397-08002B2CF9AE}" pid="90" name="D_CUST_Associated Organisations">
    <vt:lpwstr/>
  </property>
  <property fmtid="{D5CDD505-2E9C-101B-9397-08002B2CF9AE}" pid="91" name="D_STAT_Is Marked for Delete">
    <vt:bool>false</vt:bool>
  </property>
  <property fmtid="{D5CDD505-2E9C-101B-9397-08002B2CF9AE}" pid="92" name="Volume/System">
    <vt:lpwstr/>
  </property>
  <property fmtid="{D5CDD505-2E9C-101B-9397-08002B2CF9AE}" pid="93" name="D_CUST_Organisation">
    <vt:lpwstr>Beca Limited</vt:lpwstr>
  </property>
  <property fmtid="{D5CDD505-2E9C-101B-9397-08002B2CF9AE}" pid="94" name="D_STAT_PROP_W_comment">
    <vt:lpwstr/>
  </property>
  <property fmtid="{D5CDD505-2E9C-101B-9397-08002B2CF9AE}" pid="95" name="WS_D_CUST_Organisation.OrganisationType">
    <vt:lpwstr>Internal</vt:lpwstr>
  </property>
  <property fmtid="{D5CDD505-2E9C-101B-9397-08002B2CF9AE}" pid="96" name="D_STAT_PROP_originalFileName">
    <vt:lpwstr/>
  </property>
  <property fmtid="{D5CDD505-2E9C-101B-9397-08002B2CF9AE}" pid="97" name="WS_D_CUST_Organisation.MarketSegment">
    <vt:lpwstr/>
  </property>
  <property fmtid="{D5CDD505-2E9C-101B-9397-08002B2CF9AE}" pid="98" name="WS_D_CUST_Organisation.PostalAddress">
    <vt:lpwstr>PO Box 6345
Wellesley St
Auckland
1141
New Zealand</vt:lpwstr>
  </property>
  <property fmtid="{D5CDD505-2E9C-101B-9397-08002B2CF9AE}" pid="99" name="WS_D_CUST_Originator.EmployeeNumber">
    <vt:lpwstr>19275</vt:lpwstr>
  </property>
  <property fmtid="{D5CDD505-2E9C-101B-9397-08002B2CF9AE}" pid="100" name="D_CUST_Know how Value">
    <vt:lpwstr>No</vt:lpwstr>
  </property>
  <property fmtid="{D5CDD505-2E9C-101B-9397-08002B2CF9AE}" pid="101" name="WS_D_CUST_Originator.PostalAddress">
    <vt:lpwstr>21 Pitt Street
PO Box 6345
Auckland
1141
New Zealand</vt:lpwstr>
  </property>
  <property fmtid="{D5CDD505-2E9C-101B-9397-08002B2CF9AE}" pid="102" name="FM_Activity">
    <vt:lpwstr>0 - Opportunity Management</vt:lpwstr>
  </property>
  <property fmtid="{D5CDD505-2E9C-101B-9397-08002B2CF9AE}" pid="103" name="WS_D_CUST_Originator.PhoneNumber">
    <vt:lpwstr/>
  </property>
  <property fmtid="{D5CDD505-2E9C-101B-9397-08002B2CF9AE}" pid="104" name="FM_Client Organisation">
    <vt:lpwstr>Wellington City Council</vt:lpwstr>
  </property>
  <property fmtid="{D5CDD505-2E9C-101B-9397-08002B2CF9AE}" pid="105" name="D_STAT_Category Name">
    <vt:lpwstr/>
  </property>
  <property fmtid="{D5CDD505-2E9C-101B-9397-08002B2CF9AE}" pid="106" name="DMSOwningSection">
    <vt:lpwstr>4;#428 - Hamilton/Tauranga Environments - BL|6398cd24-5b3a-49e0-9892-1b5293ebf75f</vt:lpwstr>
  </property>
  <property fmtid="{D5CDD505-2E9C-101B-9397-08002B2CF9AE}" pid="107" name="V_CUST_Third Party Revision ID">
    <vt:lpwstr/>
  </property>
  <property fmtid="{D5CDD505-2E9C-101B-9397-08002B2CF9AE}" pid="108" name="WS_D_CUST_Organisation.AddressLine1">
    <vt:lpwstr>PO Box 6345</vt:lpwstr>
  </property>
  <property fmtid="{D5CDD505-2E9C-101B-9397-08002B2CF9AE}" pid="109" name="WS_D_CUST_Organisation.PhysicalAddress">
    <vt:lpwstr/>
  </property>
  <property fmtid="{D5CDD505-2E9C-101B-9397-08002B2CF9AE}" pid="110" name="V_STAT_Last Accessed By">
    <vt:lpwstr/>
  </property>
  <property fmtid="{D5CDD505-2E9C-101B-9397-08002B2CF9AE}" pid="111" name="Client Address">
    <vt:lpwstr/>
  </property>
  <property fmtid="{D5CDD505-2E9C-101B-9397-08002B2CF9AE}" pid="112" name="WS_D_CUST_Originator.Organisation">
    <vt:lpwstr>382</vt:lpwstr>
  </property>
  <property fmtid="{D5CDD505-2E9C-101B-9397-08002B2CF9AE}" pid="113" name="FM_Beca Company">
    <vt:lpwstr>014 - Beca Limited</vt:lpwstr>
  </property>
  <property fmtid="{D5CDD505-2E9C-101B-9397-08002B2CF9AE}" pid="114" name="WS_D_CUST_Originator.DisplayName">
    <vt:lpwstr>Kuan-Wen Sang</vt:lpwstr>
  </property>
  <property fmtid="{D5CDD505-2E9C-101B-9397-08002B2CF9AE}" pid="115" name="Business Line">
    <vt:lpwstr/>
  </property>
  <property fmtid="{D5CDD505-2E9C-101B-9397-08002B2CF9AE}" pid="116" name="WS_D_CUST_Originator.JobTitle">
    <vt:lpwstr>Senior Transportation Analyst</vt:lpwstr>
  </property>
  <property fmtid="{D5CDD505-2E9C-101B-9397-08002B2CF9AE}" pid="117" name="FM_Beca Job Manager">
    <vt:lpwstr>Bob Hu</vt:lpwstr>
  </property>
  <property fmtid="{D5CDD505-2E9C-101B-9397-08002B2CF9AE}" pid="118" name="D_CUST_Organisation ID">
    <vt:lpwstr>014</vt:lpwstr>
  </property>
  <property fmtid="{D5CDD505-2E9C-101B-9397-08002B2CF9AE}" pid="119" name="WS_D_CUST_Originator.AddressLine3">
    <vt:lpwstr>PO Box 6345</vt:lpwstr>
  </property>
  <property fmtid="{D5CDD505-2E9C-101B-9397-08002B2CF9AE}" pid="120" name="D_STAT_Is Record">
    <vt:bool>false</vt:bool>
  </property>
  <property fmtid="{D5CDD505-2E9C-101B-9397-08002B2CF9AE}" pid="121" name="FM_Job Number">
    <vt:lpwstr>3819655</vt:lpwstr>
  </property>
  <property fmtid="{D5CDD505-2E9C-101B-9397-08002B2CF9AE}" pid="122" name="FM_Subactivity">
    <vt:lpwstr>Bid preparation</vt:lpwstr>
  </property>
  <property fmtid="{D5CDD505-2E9C-101B-9397-08002B2CF9AE}" pid="123" name="V_STAT_Check in by">
    <vt:lpwstr/>
  </property>
  <property fmtid="{D5CDD505-2E9C-101B-9397-08002B2CF9AE}" pid="124" name="D_CUST_Additional Reference Value">
    <vt:lpwstr/>
  </property>
  <property fmtid="{D5CDD505-2E9C-101B-9397-08002B2CF9AE}" pid="125" name="WS_D_CUST_Originator.CompanyID">
    <vt:lpwstr>14</vt:lpwstr>
  </property>
  <property fmtid="{D5CDD505-2E9C-101B-9397-08002B2CF9AE}" pid="126" name="D_CUST_Document Template">
    <vt:lpwstr>Teal Arrows</vt:lpwstr>
  </property>
  <property fmtid="{D5CDD505-2E9C-101B-9397-08002B2CF9AE}" pid="127" name="V_STAT_File Availability">
    <vt:i4>0</vt:i4>
  </property>
  <property fmtid="{D5CDD505-2E9C-101B-9397-08002B2CF9AE}" pid="128" name="ContentTypeId">
    <vt:lpwstr>0x0101008F0BF9A98C34F24D9C4FFA7F31DB054F</vt:lpwstr>
  </property>
  <property fmtid="{D5CDD505-2E9C-101B-9397-08002B2CF9AE}" pid="129" name="WS_D_CUST_Organisation.PhoneNumber">
    <vt:lpwstr>+ 64 (9) 300 9000</vt:lpwstr>
  </property>
  <property fmtid="{D5CDD505-2E9C-101B-9397-08002B2CF9AE}" pid="130" name="D_STAT_Local File Path">
    <vt:lpwstr/>
  </property>
  <property fmtid="{D5CDD505-2E9C-101B-9397-08002B2CF9AE}" pid="131" name="WS_D_CUST_Organisation.GSTNumber">
    <vt:lpwstr>77-330-577</vt:lpwstr>
  </property>
  <property fmtid="{D5CDD505-2E9C-101B-9397-08002B2CF9AE}" pid="132" name="D_CUST_Document Subtype">
    <vt:lpwstr>Presentation</vt:lpwstr>
  </property>
  <property fmtid="{D5CDD505-2E9C-101B-9397-08002B2CF9AE}" pid="133" name="WS_D_CUST_Originator.Initials">
    <vt:lpwstr>KWS</vt:lpwstr>
  </property>
  <property fmtid="{D5CDD505-2E9C-101B-9397-08002B2CF9AE}" pid="134" name="V_STAT_File Size">
    <vt:i4>0</vt:i4>
  </property>
  <property fmtid="{D5CDD505-2E9C-101B-9397-08002B2CF9AE}" pid="135" name="WS_D_CUST_Organisation.ParentOrganisationName">
    <vt:lpwstr>Beca Limited</vt:lpwstr>
  </property>
  <property fmtid="{D5CDD505-2E9C-101B-9397-08002B2CF9AE}" pid="136" name="WS_D_CUST_Organisation.AddressPostcode">
    <vt:lpwstr>1141</vt:lpwstr>
  </property>
  <property fmtid="{D5CDD505-2E9C-101B-9397-08002B2CF9AE}" pid="137" name="FM_Market Segment">
    <vt:lpwstr>Road Transport</vt:lpwstr>
  </property>
  <property fmtid="{D5CDD505-2E9C-101B-9397-08002B2CF9AE}" pid="138" name="D_STAT_PROP_lastModifiedDate">
    <vt:filetime>1900-01-01T00:00:00Z</vt:filetime>
  </property>
  <property fmtid="{D5CDD505-2E9C-101B-9397-08002B2CF9AE}" pid="139" name="WS_D_CUST_Originator.AddressPostcode">
    <vt:lpwstr>1141</vt:lpwstr>
  </property>
  <property fmtid="{D5CDD505-2E9C-101B-9397-08002B2CF9AE}" pid="140" name="WS_D_CUST_Originator.MobileNumber">
    <vt:lpwstr/>
  </property>
  <property fmtid="{D5CDD505-2E9C-101B-9397-08002B2CF9AE}" pid="141" name="DMSBusinessDocumentTypeV2">
    <vt:lpwstr/>
  </property>
  <property fmtid="{D5CDD505-2E9C-101B-9397-08002B2CF9AE}" pid="142" name="Document Status0">
    <vt:lpwstr>8;#WIP|db997c6c-dc18-4bc4-99fc-2cbf3aaf93f9</vt:lpwstr>
  </property>
  <property fmtid="{D5CDD505-2E9C-101B-9397-08002B2CF9AE}" pid="143" name="D_CUST_Prompt for Revision Details">
    <vt:lpwstr>False</vt:lpwstr>
  </property>
  <property fmtid="{D5CDD505-2E9C-101B-9397-08002B2CF9AE}" pid="144" name="WS_D_CUST_Organisation.FaxNumber">
    <vt:lpwstr>+64 (9) 300 9300</vt:lpwstr>
  </property>
  <property fmtid="{D5CDD505-2E9C-101B-9397-08002B2CF9AE}" pid="145" name="WS_D_CUST_Originator.FirstName">
    <vt:lpwstr>Kuan-Wen</vt:lpwstr>
  </property>
  <property fmtid="{D5CDD505-2E9C-101B-9397-08002B2CF9AE}" pid="146" name="WS_D_CUST_Organisation.Country">
    <vt:lpwstr>New Zealand</vt:lpwstr>
  </property>
  <property fmtid="{D5CDD505-2E9C-101B-9397-08002B2CF9AE}" pid="147" name="D_STAT_Locked By">
    <vt:lpwstr/>
  </property>
  <property fmtid="{D5CDD505-2E9C-101B-9397-08002B2CF9AE}" pid="148" name="WS_D_CUST_Originator.EmailAddress">
    <vt:lpwstr>kuan-wen.sang@beca.com</vt:lpwstr>
  </property>
  <property fmtid="{D5CDD505-2E9C-101B-9397-08002B2CF9AE}" pid="149" name="WS_D_CUST_Originator.OfficePhoneNumber">
    <vt:lpwstr>+64 9 300 9000</vt:lpwstr>
  </property>
  <property fmtid="{D5CDD505-2E9C-101B-9397-08002B2CF9AE}" pid="150" name="Document_x0020_Status0">
    <vt:lpwstr>8;#WIP|db997c6c-dc18-4bc4-99fc-2cbf3aaf93f9</vt:lpwstr>
  </property>
  <property fmtid="{D5CDD505-2E9C-101B-9397-08002B2CF9AE}" pid="151" name="Revision_x0020_Stamp">
    <vt:lpwstr/>
  </property>
  <property fmtid="{D5CDD505-2E9C-101B-9397-08002B2CF9AE}" pid="152" name="p0cab2939f7147a2b9c52663a6dfd4fc">
    <vt:lpwstr>Beca|a9bbb40e-5fed-4cc0-bdb5-0fb463d1eb14</vt:lpwstr>
  </property>
  <property fmtid="{D5CDD505-2E9C-101B-9397-08002B2CF9AE}" pid="153" name="OnBehalfOf">
    <vt:lpwstr/>
  </property>
  <property fmtid="{D5CDD505-2E9C-101B-9397-08002B2CF9AE}" pid="154" name="TaxCatchAll">
    <vt:lpwstr>8;#WIP|db997c6c-dc18-4bc4-99fc-2cbf3aaf93f9;#1;#Beca|a9bbb40e-5fed-4cc0-bdb5-0fb463d1eb14</vt:lpwstr>
  </property>
  <property fmtid="{D5CDD505-2E9C-101B-9397-08002B2CF9AE}" pid="155" name="pdfc03f430814220a5667e259096fb63">
    <vt:lpwstr>WIP|db997c6c-dc18-4bc4-99fc-2cbf3aaf93f9</vt:lpwstr>
  </property>
  <property fmtid="{D5CDD505-2E9C-101B-9397-08002B2CF9AE}" pid="156" name="gc22440bfbde4c779362ff18c49baec7">
    <vt:lpwstr/>
  </property>
  <property fmtid="{D5CDD505-2E9C-101B-9397-08002B2CF9AE}" pid="157" name="m6ae419f5d6b4b9eb3449c699ee8b387">
    <vt:lpwstr/>
  </property>
  <property fmtid="{D5CDD505-2E9C-101B-9397-08002B2CF9AE}" pid="158" name="ife4c8ad6dc64b789ceedee1a97d65db">
    <vt:lpwstr/>
  </property>
  <property fmtid="{D5CDD505-2E9C-101B-9397-08002B2CF9AE}" pid="159" name="i6868cce13be458ea4785981c51cf29b">
    <vt:lpwstr/>
  </property>
  <property fmtid="{D5CDD505-2E9C-101B-9397-08002B2CF9AE}" pid="160" name="facda832a42b4278b830f1255b4c0b1a">
    <vt:lpwstr/>
  </property>
  <property fmtid="{D5CDD505-2E9C-101B-9397-08002B2CF9AE}" pid="161" name="lc758cec76a64fcfa430cac142113778">
    <vt:lpwstr/>
  </property>
  <property fmtid="{D5CDD505-2E9C-101B-9397-08002B2CF9AE}" pid="162" name="ClassificationContentMarkingHeaderLocations">
    <vt:lpwstr>Office Theme:6</vt:lpwstr>
  </property>
  <property fmtid="{D5CDD505-2E9C-101B-9397-08002B2CF9AE}" pid="163" name="ClassificationContentMarkingHeaderText">
    <vt:lpwstr>Sensitivity: General</vt:lpwstr>
  </property>
  <property fmtid="{D5CDD505-2E9C-101B-9397-08002B2CF9AE}" pid="164" name="MSIP_Label_7ff3009e-32a6-4428-9d24-97a44ed5c911_Enabled">
    <vt:lpwstr>true</vt:lpwstr>
  </property>
  <property fmtid="{D5CDD505-2E9C-101B-9397-08002B2CF9AE}" pid="165" name="MSIP_Label_7ff3009e-32a6-4428-9d24-97a44ed5c911_SetDate">
    <vt:lpwstr>2022-03-02T05:14:57Z</vt:lpwstr>
  </property>
  <property fmtid="{D5CDD505-2E9C-101B-9397-08002B2CF9AE}" pid="166" name="MSIP_Label_7ff3009e-32a6-4428-9d24-97a44ed5c911_Method">
    <vt:lpwstr>Privileged</vt:lpwstr>
  </property>
  <property fmtid="{D5CDD505-2E9C-101B-9397-08002B2CF9AE}" pid="167" name="MSIP_Label_7ff3009e-32a6-4428-9d24-97a44ed5c911_Name">
    <vt:lpwstr>7ff3009e-32a6-4428-9d24-97a44ed5c911</vt:lpwstr>
  </property>
  <property fmtid="{D5CDD505-2E9C-101B-9397-08002B2CF9AE}" pid="168" name="MSIP_Label_7ff3009e-32a6-4428-9d24-97a44ed5c911_SiteId">
    <vt:lpwstr>bb0f7126-b1c5-4f3e-8ca1-2b24f0f74620</vt:lpwstr>
  </property>
  <property fmtid="{D5CDD505-2E9C-101B-9397-08002B2CF9AE}" pid="169" name="MSIP_Label_7ff3009e-32a6-4428-9d24-97a44ed5c911_ActionId">
    <vt:lpwstr>5bceca3d-212b-4c19-8e42-9f7d8b20a1cf</vt:lpwstr>
  </property>
  <property fmtid="{D5CDD505-2E9C-101B-9397-08002B2CF9AE}" pid="170" name="MSIP_Label_7ff3009e-32a6-4428-9d24-97a44ed5c911_ContentBits">
    <vt:lpwstr>0</vt:lpwstr>
  </property>
  <property fmtid="{D5CDD505-2E9C-101B-9397-08002B2CF9AE}" pid="171" name="TaxKeyword">
    <vt:lpwstr/>
  </property>
</Properties>
</file>